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63" r:id="rId3"/>
    <p:sldId id="276" r:id="rId4"/>
    <p:sldId id="273" r:id="rId5"/>
    <p:sldId id="274" r:id="rId6"/>
    <p:sldId id="264" r:id="rId7"/>
    <p:sldId id="268" r:id="rId8"/>
  </p:sldIdLst>
  <p:sldSz cx="9144000" cy="5143500" type="screen16x9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7E"/>
    <a:srgbClr val="009EE0"/>
    <a:srgbClr val="A2C617"/>
    <a:srgbClr val="52AE32"/>
    <a:srgbClr val="19E0FB"/>
    <a:srgbClr val="00C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3" autoAdjust="0"/>
    <p:restoredTop sz="94674" autoAdjust="0"/>
  </p:normalViewPr>
  <p:slideViewPr>
    <p:cSldViewPr>
      <p:cViewPr>
        <p:scale>
          <a:sx n="140" d="100"/>
          <a:sy n="140" d="100"/>
        </p:scale>
        <p:origin x="-420" y="-282"/>
      </p:cViewPr>
      <p:guideLst>
        <p:guide orient="horz" pos="849"/>
        <p:guide pos="5465"/>
      </p:guideLst>
    </p:cSldViewPr>
  </p:slideViewPr>
  <p:outlineViewPr>
    <p:cViewPr>
      <p:scale>
        <a:sx n="33" d="100"/>
        <a:sy n="33" d="100"/>
      </p:scale>
      <p:origin x="0" y="177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63034" y="2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/>
          <a:lstStyle>
            <a:lvl1pPr algn="r">
              <a:defRPr sz="1200"/>
            </a:lvl1pPr>
          </a:lstStyle>
          <a:p>
            <a:fld id="{893BF95D-D0E0-45A9-9BC4-213B8C6D00D1}" type="datetimeFigureOut">
              <a:rPr lang="de-AT" smtClean="0"/>
              <a:t>07.05.2018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1045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63034" y="9421045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 anchor="b"/>
          <a:lstStyle>
            <a:lvl1pPr algn="r">
              <a:defRPr sz="1200"/>
            </a:lvl1pPr>
          </a:lstStyle>
          <a:p>
            <a:fld id="{FE515697-112F-4A58-92D7-6E64F5C6D1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797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3034" y="2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/>
          <a:lstStyle>
            <a:lvl1pPr algn="r">
              <a:defRPr sz="1200"/>
            </a:lvl1pPr>
          </a:lstStyle>
          <a:p>
            <a:fld id="{036F78D7-77E3-443B-900A-5B242D906B0B}" type="datetimeFigureOut">
              <a:rPr lang="de-AT" smtClean="0"/>
              <a:t>07.05.2018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0" tIns="45750" rIns="91500" bIns="4575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500" tIns="45750" rIns="91500" bIns="4575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1045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3034" y="9421045"/>
            <a:ext cx="2955290" cy="495935"/>
          </a:xfrm>
          <a:prstGeom prst="rect">
            <a:avLst/>
          </a:prstGeom>
        </p:spPr>
        <p:txBody>
          <a:bodyPr vert="horz" lIns="91500" tIns="45750" rIns="91500" bIns="45750" rtlCol="0" anchor="b"/>
          <a:lstStyle>
            <a:lvl1pPr algn="r">
              <a:defRPr sz="1200"/>
            </a:lvl1pPr>
          </a:lstStyle>
          <a:p>
            <a:fld id="{5C6FB536-F569-45D1-9559-D11620EB16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197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Video link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649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"/>
            <a:ext cx="9144000" cy="5142463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7814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chemeClr val="bg1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Hier kann der Titel stehen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4123" y="3579862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Optional mit kleiner </a:t>
            </a:r>
            <a:r>
              <a:rPr lang="de-DE" dirty="0" err="1" smtClean="0"/>
              <a:t>Subline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266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ot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355976" y="1046377"/>
            <a:ext cx="2160240" cy="1800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2"/>
          </p:nvPr>
        </p:nvSpPr>
        <p:spPr>
          <a:xfrm>
            <a:off x="6660232" y="1046377"/>
            <a:ext cx="2160240" cy="1800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55976" y="3003798"/>
            <a:ext cx="2160240" cy="18002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660232" y="3003798"/>
            <a:ext cx="2160240" cy="1800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96789" y="1779662"/>
            <a:ext cx="3816424" cy="92313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1" i="0">
                <a:solidFill>
                  <a:srgbClr val="E6007E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295275" y="2846388"/>
            <a:ext cx="3817938" cy="195738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7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95536" y="2859782"/>
            <a:ext cx="7416824" cy="20882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6000" b="1" i="0">
                <a:solidFill>
                  <a:srgbClr val="009EE0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5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436096" y="843558"/>
            <a:ext cx="3419976" cy="403244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27584" y="2787774"/>
            <a:ext cx="4428033" cy="20882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 i="0">
                <a:solidFill>
                  <a:srgbClr val="A2C617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008062" y="1527634"/>
            <a:ext cx="7127875" cy="20882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rgbClr val="A2C617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008062" y="1527634"/>
            <a:ext cx="7127875" cy="20882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rgbClr val="FFFF00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008062" y="1527634"/>
            <a:ext cx="7127875" cy="20882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rgbClr val="E6007E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df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63"/>
          </a:xfrm>
          <a:prstGeom prst="rect">
            <a:avLst/>
          </a:prstGeom>
        </p:spPr>
      </p:pic>
      <p:sp>
        <p:nvSpPr>
          <p:cNvPr id="4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7814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chemeClr val="bg1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Hier kann der Titel stehen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4123" y="3579862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Optional mit kleiner </a:t>
            </a:r>
            <a:r>
              <a:rPr lang="de-DE" dirty="0" err="1" smtClean="0"/>
              <a:t>Subline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123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63"/>
          </a:xfrm>
          <a:prstGeom prst="rect">
            <a:avLst/>
          </a:prstGeom>
        </p:spPr>
      </p:pic>
      <p:sp>
        <p:nvSpPr>
          <p:cNvPr id="4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7814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chemeClr val="bg1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Hier kann der Titel stehen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4123" y="3579862"/>
            <a:ext cx="5472013" cy="4579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Optional mit kleiner </a:t>
            </a:r>
            <a:r>
              <a:rPr lang="de-DE" dirty="0" err="1" smtClean="0"/>
              <a:t>Subline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768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9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ot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156176" y="1275606"/>
            <a:ext cx="2665412" cy="35290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77108" y="1851670"/>
            <a:ext cx="5356658" cy="57606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E6007E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477107" y="2643758"/>
            <a:ext cx="5356658" cy="2160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5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156176" y="1275606"/>
            <a:ext cx="2665412" cy="35290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05099" y="1851670"/>
            <a:ext cx="5607061" cy="4737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009EE0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04813" y="2571750"/>
            <a:ext cx="5607050" cy="216058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742950" indent="-285750">
              <a:buFont typeface="Arial" charset="0"/>
              <a:buChar char="•"/>
              <a:defRPr sz="14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2pPr>
            <a:lvl3pPr>
              <a:defRPr sz="12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463"/>
          </a:xfrm>
          <a:prstGeom prst="rect">
            <a:avLst/>
          </a:prstGeom>
        </p:spPr>
      </p:pic>
      <p:sp>
        <p:nvSpPr>
          <p:cNvPr id="5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31837" y="1681787"/>
            <a:ext cx="5940363" cy="312283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05099" y="1186569"/>
            <a:ext cx="5607061" cy="52108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A2C617"/>
                </a:solidFill>
                <a:latin typeface="Circular Pro Bold" pitchFamily="34" charset="0"/>
                <a:ea typeface="Circular Pro Bold" pitchFamily="34" charset="0"/>
                <a:cs typeface="Circular Pro Bol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6462061" y="2842058"/>
            <a:ext cx="2358411" cy="195738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0" i="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61" r:id="rId4"/>
    <p:sldLayoutId id="2147483655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g"/><Relationship Id="rId7" Type="http://schemas.openxmlformats.org/officeDocument/2006/relationships/hyperlink" Target="https://youtu.be/chnRsVRP3E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3528" y="3147814"/>
            <a:ext cx="8424936" cy="457991"/>
          </a:xfrm>
        </p:spPr>
        <p:txBody>
          <a:bodyPr/>
          <a:lstStyle/>
          <a:p>
            <a:r>
              <a:rPr lang="de-DE" sz="500" dirty="0" smtClean="0"/>
              <a:t> </a:t>
            </a:r>
            <a:r>
              <a:rPr lang="de-DE" dirty="0" smtClean="0"/>
              <a:t>Invitation</a:t>
            </a:r>
            <a:endParaRPr lang="de-DE" dirty="0" smtClean="0"/>
          </a:p>
          <a:p>
            <a:r>
              <a:rPr lang="de-DE" sz="1200" b="0" dirty="0"/>
              <a:t> </a:t>
            </a:r>
            <a:r>
              <a:rPr lang="de-DE" sz="1600" b="0" dirty="0" err="1" smtClean="0"/>
              <a:t>to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</a:t>
            </a:r>
            <a:r>
              <a:rPr lang="de-DE" sz="1600" b="0" dirty="0" smtClean="0"/>
              <a:t> UNESCO </a:t>
            </a:r>
            <a:r>
              <a:rPr lang="de-DE" sz="1600" b="0" dirty="0" smtClean="0"/>
              <a:t>City of Media Arts</a:t>
            </a:r>
            <a:endParaRPr lang="de-AT" sz="1600" b="0" dirty="0"/>
          </a:p>
        </p:txBody>
      </p:sp>
      <p:sp>
        <p:nvSpPr>
          <p:cNvPr id="7" name="Rechteck 6"/>
          <p:cNvSpPr/>
          <p:nvPr/>
        </p:nvSpPr>
        <p:spPr>
          <a:xfrm>
            <a:off x="4211960" y="1275606"/>
            <a:ext cx="4608512" cy="2520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28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36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95536" y="1419622"/>
            <a:ext cx="5356658" cy="576064"/>
          </a:xfrm>
        </p:spPr>
        <p:txBody>
          <a:bodyPr/>
          <a:lstStyle/>
          <a:p>
            <a:r>
              <a:rPr lang="de-DE" dirty="0" err="1" smtClean="0"/>
              <a:t>Arrive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feel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evived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5536" y="2067694"/>
            <a:ext cx="5356658" cy="2592288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Smart UNESCO </a:t>
            </a:r>
            <a:r>
              <a:rPr lang="de-DE" sz="1400" dirty="0" smtClean="0"/>
              <a:t>City of Media Arts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400" dirty="0" err="1" smtClean="0"/>
              <a:t>Under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Top </a:t>
            </a:r>
            <a:r>
              <a:rPr lang="de-DE" sz="1400" dirty="0" smtClean="0"/>
              <a:t>10 </a:t>
            </a:r>
            <a:r>
              <a:rPr lang="de-DE" sz="1400" dirty="0" smtClean="0"/>
              <a:t>in </a:t>
            </a:r>
            <a:r>
              <a:rPr lang="de-DE" sz="1400" dirty="0" err="1" smtClean="0"/>
              <a:t>the</a:t>
            </a:r>
            <a:r>
              <a:rPr lang="de-DE" sz="1400" dirty="0" smtClean="0"/>
              <a:t> European Smart </a:t>
            </a:r>
            <a:r>
              <a:rPr lang="de-DE" sz="1400" dirty="0" smtClean="0"/>
              <a:t>City Ranking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400" dirty="0" err="1" smtClean="0"/>
              <a:t>Changeable</a:t>
            </a:r>
            <a:r>
              <a:rPr lang="de-DE" sz="1400" dirty="0" smtClean="0"/>
              <a:t> European </a:t>
            </a:r>
            <a:r>
              <a:rPr lang="de-DE" sz="1400" dirty="0" err="1" smtClean="0"/>
              <a:t>Capitel</a:t>
            </a:r>
            <a:r>
              <a:rPr lang="de-DE" sz="1400" dirty="0" smtClean="0"/>
              <a:t> of Culture 2009 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Capital of </a:t>
            </a:r>
            <a:r>
              <a:rPr lang="de-DE" sz="1400" dirty="0" err="1" smtClean="0"/>
              <a:t>Upper</a:t>
            </a:r>
            <a:r>
              <a:rPr lang="de-DE" sz="1400" dirty="0" smtClean="0"/>
              <a:t> Austria in a </a:t>
            </a:r>
            <a:r>
              <a:rPr lang="de-DE" sz="1400" dirty="0" err="1" smtClean="0"/>
              <a:t>conurbation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around</a:t>
            </a:r>
            <a:r>
              <a:rPr lang="de-DE" sz="1400" dirty="0" smtClean="0"/>
              <a:t> 780.000 </a:t>
            </a:r>
            <a:r>
              <a:rPr lang="de-DE" sz="1400" dirty="0" err="1" smtClean="0"/>
              <a:t>people</a:t>
            </a:r>
            <a:r>
              <a:rPr lang="de-DE" sz="1400" dirty="0" smtClean="0"/>
              <a:t>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400" dirty="0" err="1" smtClean="0"/>
              <a:t>Approx</a:t>
            </a:r>
            <a:r>
              <a:rPr lang="de-DE" sz="1400" dirty="0" smtClean="0"/>
              <a:t>. 90</a:t>
            </a:r>
            <a:r>
              <a:rPr lang="de-DE" sz="1400" dirty="0" smtClean="0"/>
              <a:t>% </a:t>
            </a:r>
            <a:r>
              <a:rPr lang="de-DE" sz="1400" dirty="0" smtClean="0"/>
              <a:t>of </a:t>
            </a:r>
            <a:r>
              <a:rPr lang="de-DE" sz="1400" dirty="0" err="1" smtClean="0"/>
              <a:t>the</a:t>
            </a:r>
            <a:r>
              <a:rPr lang="de-DE" sz="1400" dirty="0" smtClean="0"/>
              <a:t> Austrian </a:t>
            </a:r>
            <a:r>
              <a:rPr lang="de-DE" sz="1400" dirty="0" err="1" smtClean="0"/>
              <a:t>population</a:t>
            </a:r>
            <a:r>
              <a:rPr lang="de-DE" sz="1400" dirty="0" smtClean="0"/>
              <a:t> </a:t>
            </a:r>
            <a:r>
              <a:rPr lang="de-DE" sz="1400" dirty="0" err="1" smtClean="0"/>
              <a:t>lives</a:t>
            </a:r>
            <a:r>
              <a:rPr lang="de-DE" sz="1400" dirty="0" smtClean="0"/>
              <a:t> </a:t>
            </a:r>
            <a:r>
              <a:rPr lang="de-DE" sz="1400" dirty="0" err="1" smtClean="0"/>
              <a:t>within</a:t>
            </a:r>
            <a:r>
              <a:rPr lang="de-DE" sz="1400" dirty="0" smtClean="0"/>
              <a:t> a </a:t>
            </a:r>
            <a:r>
              <a:rPr lang="de-DE" sz="1400" dirty="0" err="1" smtClean="0"/>
              <a:t>radius</a:t>
            </a:r>
            <a:r>
              <a:rPr lang="de-DE" sz="1400" dirty="0" smtClean="0"/>
              <a:t> of </a:t>
            </a:r>
            <a:r>
              <a:rPr lang="de-DE" sz="1400" dirty="0" err="1" smtClean="0"/>
              <a:t>only</a:t>
            </a:r>
            <a:r>
              <a:rPr lang="de-DE" sz="1400" dirty="0" smtClean="0"/>
              <a:t> 250 km </a:t>
            </a:r>
            <a:endParaRPr lang="de-AT" sz="1400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165" r="23490" b="-165"/>
          <a:stretch/>
        </p:blipFill>
        <p:spPr>
          <a:xfrm>
            <a:off x="6011044" y="1346993"/>
            <a:ext cx="2665412" cy="3529013"/>
          </a:xfrm>
        </p:spPr>
      </p:pic>
    </p:spTree>
    <p:extLst>
      <p:ext uri="{BB962C8B-B14F-4D97-AF65-F5344CB8AC3E}">
        <p14:creationId xmlns:p14="http://schemas.microsoft.com/office/powerpoint/2010/main" val="22752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95536" y="1152496"/>
            <a:ext cx="3816424" cy="627166"/>
          </a:xfrm>
        </p:spPr>
        <p:txBody>
          <a:bodyPr/>
          <a:lstStyle/>
          <a:p>
            <a:pPr algn="l"/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smtClean="0"/>
              <a:t>Linz?</a:t>
            </a:r>
            <a:endParaRPr lang="de-AT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5536" y="1751533"/>
            <a:ext cx="2880320" cy="1245042"/>
          </a:xfrm>
        </p:spPr>
        <p:txBody>
          <a:bodyPr/>
          <a:lstStyle/>
          <a:p>
            <a:pPr algn="l"/>
            <a:r>
              <a:rPr lang="de-DE" b="1" dirty="0" smtClean="0"/>
              <a:t>Linz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successful</a:t>
            </a:r>
            <a:endParaRPr lang="de-DE" b="1" dirty="0" smtClean="0"/>
          </a:p>
          <a:p>
            <a:pPr algn="l"/>
            <a:r>
              <a:rPr lang="de-DE" sz="1400" dirty="0" smtClean="0"/>
              <a:t>Close </a:t>
            </a:r>
            <a:r>
              <a:rPr lang="de-DE" sz="1400" dirty="0" err="1" smtClean="0"/>
              <a:t>networking</a:t>
            </a:r>
            <a:r>
              <a:rPr lang="de-DE" sz="1400" dirty="0" smtClean="0"/>
              <a:t> </a:t>
            </a:r>
            <a:r>
              <a:rPr lang="de-DE" sz="1400" dirty="0" err="1" smtClean="0"/>
              <a:t>between</a:t>
            </a:r>
            <a:r>
              <a:rPr lang="de-DE" sz="1400" dirty="0" smtClean="0"/>
              <a:t> </a:t>
            </a:r>
            <a:r>
              <a:rPr lang="de-DE" sz="1400" dirty="0" err="1" smtClean="0"/>
              <a:t>research</a:t>
            </a:r>
            <a:r>
              <a:rPr lang="de-DE" sz="1400" dirty="0" smtClean="0"/>
              <a:t>, </a:t>
            </a:r>
            <a:r>
              <a:rPr lang="de-DE" sz="1400" dirty="0" err="1" smtClean="0"/>
              <a:t>creatives</a:t>
            </a:r>
            <a:r>
              <a:rPr lang="de-DE" sz="1400" dirty="0" smtClean="0"/>
              <a:t>, </a:t>
            </a:r>
            <a:r>
              <a:rPr lang="de-DE" sz="1400" dirty="0" err="1" smtClean="0"/>
              <a:t>service</a:t>
            </a:r>
            <a:r>
              <a:rPr lang="de-DE" sz="1400" dirty="0" smtClean="0"/>
              <a:t> </a:t>
            </a:r>
            <a:r>
              <a:rPr lang="de-DE" sz="1400" dirty="0" err="1" smtClean="0"/>
              <a:t>providers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industry</a:t>
            </a:r>
            <a:r>
              <a:rPr lang="de-DE" sz="1400" dirty="0" smtClean="0"/>
              <a:t>.</a:t>
            </a:r>
            <a:endParaRPr lang="de-DE" sz="140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3203848" y="4629785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Opera,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Operetta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, Musical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and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Dance at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the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Musiktheater</a:t>
            </a:r>
            <a:endParaRPr lang="de-AT" sz="1000" dirty="0"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536" y="4629785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Experience Innovation at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the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voestalpine 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Stahlwelt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40152" y="4629785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Enjoy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a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walk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with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a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view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at 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Pöstlingberg</a:t>
            </a:r>
            <a:endParaRPr lang="de-AT" sz="1000" dirty="0"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sp>
        <p:nvSpPr>
          <p:cNvPr id="15" name="Textplatzhalter 3"/>
          <p:cNvSpPr txBox="1">
            <a:spLocks/>
          </p:cNvSpPr>
          <p:nvPr/>
        </p:nvSpPr>
        <p:spPr>
          <a:xfrm>
            <a:off x="3131840" y="1749465"/>
            <a:ext cx="2880320" cy="115212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 smtClean="0"/>
              <a:t>Culture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/>
              <a:t>e</a:t>
            </a:r>
            <a:r>
              <a:rPr lang="de-DE" b="1" dirty="0" err="1" smtClean="0"/>
              <a:t>veryone</a:t>
            </a:r>
            <a:endParaRPr lang="de-DE" b="1" dirty="0" smtClean="0"/>
          </a:p>
          <a:p>
            <a:pPr algn="l"/>
            <a:r>
              <a:rPr lang="de-DE" sz="1400" dirty="0" err="1" smtClean="0"/>
              <a:t>Affordable</a:t>
            </a:r>
            <a:r>
              <a:rPr lang="de-DE" sz="1400" dirty="0" smtClean="0"/>
              <a:t> </a:t>
            </a:r>
            <a:r>
              <a:rPr lang="de-DE" sz="1400" dirty="0" err="1" smtClean="0"/>
              <a:t>variety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/>
              <a:t> 16 </a:t>
            </a:r>
            <a:r>
              <a:rPr lang="de-DE" sz="1400" dirty="0" err="1" smtClean="0"/>
              <a:t>stages</a:t>
            </a:r>
            <a:r>
              <a:rPr lang="de-DE" sz="1400" dirty="0" smtClean="0"/>
              <a:t>, 12 </a:t>
            </a:r>
            <a:r>
              <a:rPr lang="de-DE" sz="1400" dirty="0" err="1" smtClean="0"/>
              <a:t>museums</a:t>
            </a:r>
            <a:r>
              <a:rPr lang="de-DE" sz="1400" dirty="0" smtClean="0"/>
              <a:t>,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Europes</a:t>
            </a:r>
            <a:r>
              <a:rPr lang="de-DE" sz="1400" dirty="0" smtClean="0"/>
              <a:t>‘ </a:t>
            </a:r>
            <a:r>
              <a:rPr lang="de-DE" sz="1400" dirty="0" err="1" smtClean="0"/>
              <a:t>most</a:t>
            </a:r>
            <a:r>
              <a:rPr lang="de-DE" sz="1400" dirty="0" smtClean="0"/>
              <a:t>  modern </a:t>
            </a:r>
            <a:r>
              <a:rPr lang="de-DE" sz="1400" dirty="0" err="1" smtClean="0"/>
              <a:t>music</a:t>
            </a:r>
            <a:r>
              <a:rPr lang="de-DE" sz="1400" dirty="0" smtClean="0"/>
              <a:t> </a:t>
            </a:r>
            <a:r>
              <a:rPr lang="de-DE" sz="1400" dirty="0" err="1" smtClean="0"/>
              <a:t>theatre</a:t>
            </a:r>
            <a:r>
              <a:rPr lang="de-DE" sz="1400" dirty="0" smtClean="0"/>
              <a:t> in Europe.</a:t>
            </a:r>
            <a:endParaRPr lang="de-DE" sz="1400" dirty="0" smtClean="0"/>
          </a:p>
        </p:txBody>
      </p:sp>
      <p:sp>
        <p:nvSpPr>
          <p:cNvPr id="16" name="Textplatzhalter 3"/>
          <p:cNvSpPr txBox="1">
            <a:spLocks/>
          </p:cNvSpPr>
          <p:nvPr/>
        </p:nvSpPr>
        <p:spPr>
          <a:xfrm>
            <a:off x="5868143" y="1749465"/>
            <a:ext cx="2736305" cy="98049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 smtClean="0"/>
              <a:t>A </a:t>
            </a:r>
            <a:r>
              <a:rPr lang="de-DE" b="1" dirty="0" err="1" smtClean="0"/>
              <a:t>focus</a:t>
            </a:r>
            <a:r>
              <a:rPr lang="de-DE" b="1" dirty="0" smtClean="0"/>
              <a:t> on </a:t>
            </a:r>
            <a:r>
              <a:rPr lang="de-DE" b="1" dirty="0" err="1" smtClean="0"/>
              <a:t>quality</a:t>
            </a:r>
            <a:r>
              <a:rPr lang="de-DE" b="1" dirty="0" smtClean="0"/>
              <a:t> of </a:t>
            </a:r>
            <a:r>
              <a:rPr lang="de-DE" b="1" dirty="0" err="1" smtClean="0"/>
              <a:t>life</a:t>
            </a:r>
            <a:r>
              <a:rPr lang="de-DE" b="1" dirty="0" smtClean="0"/>
              <a:t>!</a:t>
            </a:r>
            <a:endParaRPr lang="de-DE" b="1" dirty="0" smtClean="0"/>
          </a:p>
          <a:p>
            <a:pPr algn="l"/>
            <a:r>
              <a:rPr lang="de-DE" sz="1400" dirty="0" err="1" smtClean="0"/>
              <a:t>Danube</a:t>
            </a:r>
            <a:r>
              <a:rPr lang="de-DE" sz="1400" dirty="0" smtClean="0"/>
              <a:t> </a:t>
            </a:r>
            <a:r>
              <a:rPr lang="de-DE" sz="1400" dirty="0" err="1" smtClean="0"/>
              <a:t>city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50</a:t>
            </a:r>
            <a:r>
              <a:rPr lang="de-DE" sz="1400" dirty="0" smtClean="0"/>
              <a:t>% </a:t>
            </a:r>
            <a:r>
              <a:rPr lang="de-DE" sz="1400" dirty="0" err="1" smtClean="0"/>
              <a:t>green</a:t>
            </a:r>
            <a:r>
              <a:rPr lang="de-DE" sz="1400" dirty="0" smtClean="0"/>
              <a:t> </a:t>
            </a:r>
            <a:r>
              <a:rPr lang="de-DE" sz="1400" dirty="0" err="1" smtClean="0"/>
              <a:t>area</a:t>
            </a:r>
            <a:r>
              <a:rPr lang="de-DE" sz="1400" dirty="0" smtClean="0"/>
              <a:t>, </a:t>
            </a:r>
            <a:r>
              <a:rPr lang="de-DE" sz="1400" dirty="0" err="1" smtClean="0"/>
              <a:t>boat</a:t>
            </a:r>
            <a:r>
              <a:rPr lang="de-DE" sz="1400" dirty="0" smtClean="0"/>
              <a:t> </a:t>
            </a:r>
            <a:r>
              <a:rPr lang="de-DE" sz="1400" dirty="0" err="1" smtClean="0"/>
              <a:t>trips</a:t>
            </a:r>
            <a:r>
              <a:rPr lang="de-DE" sz="1400" dirty="0" smtClean="0"/>
              <a:t>, </a:t>
            </a:r>
            <a:r>
              <a:rPr lang="de-DE" sz="1400" dirty="0" err="1" smtClean="0"/>
              <a:t>Danube</a:t>
            </a:r>
            <a:r>
              <a:rPr lang="de-DE" sz="1400" dirty="0" smtClean="0"/>
              <a:t> Cycle Path, Donausteig </a:t>
            </a:r>
            <a:r>
              <a:rPr lang="de-DE" sz="1400" dirty="0" err="1" smtClean="0"/>
              <a:t>Hiking</a:t>
            </a:r>
            <a:r>
              <a:rPr lang="de-DE" sz="1400" dirty="0" smtClean="0"/>
              <a:t> Trail.</a:t>
            </a:r>
            <a:endParaRPr lang="de-AT" sz="1400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r="4993"/>
          <a:stretch>
            <a:fillRect/>
          </a:stretch>
        </p:blipFill>
        <p:spPr>
          <a:xfrm>
            <a:off x="3203848" y="2787774"/>
            <a:ext cx="2664296" cy="1800225"/>
          </a:xfrm>
        </p:spPr>
      </p:pic>
      <p:pic>
        <p:nvPicPr>
          <p:cNvPr id="5" name="Bildplatzhalter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r="10094"/>
          <a:stretch>
            <a:fillRect/>
          </a:stretch>
        </p:blipFill>
        <p:spPr>
          <a:xfrm>
            <a:off x="478632" y="2787774"/>
            <a:ext cx="2653208" cy="1800225"/>
          </a:xfrm>
        </p:spPr>
      </p:pic>
      <p:pic>
        <p:nvPicPr>
          <p:cNvPr id="24" name="Bildplatzhalter 2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663"/>
          <a:stretch>
            <a:fillRect/>
          </a:stretch>
        </p:blipFill>
        <p:spPr>
          <a:xfrm>
            <a:off x="5940872" y="2787774"/>
            <a:ext cx="2735262" cy="1800225"/>
          </a:xfrm>
        </p:spPr>
      </p:pic>
    </p:spTree>
    <p:extLst>
      <p:ext uri="{BB962C8B-B14F-4D97-AF65-F5344CB8AC3E}">
        <p14:creationId xmlns:p14="http://schemas.microsoft.com/office/powerpoint/2010/main" val="20321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r="10094"/>
          <a:stretch>
            <a:fillRect/>
          </a:stretch>
        </p:blipFill>
        <p:spPr>
          <a:xfrm>
            <a:off x="2784338" y="915988"/>
            <a:ext cx="1944216" cy="1655762"/>
          </a:xfrm>
        </p:spPr>
      </p:pic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9974"/>
          <a:stretch>
            <a:fillRect/>
          </a:stretch>
        </p:blipFill>
        <p:spPr>
          <a:xfrm>
            <a:off x="6732240" y="915566"/>
            <a:ext cx="1944216" cy="1656184"/>
          </a:xfrm>
        </p:spPr>
      </p:pic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9974"/>
          <a:stretch>
            <a:fillRect/>
          </a:stretch>
        </p:blipFill>
        <p:spPr>
          <a:xfrm>
            <a:off x="2784462" y="3003796"/>
            <a:ext cx="1944000" cy="1655515"/>
          </a:xfrm>
        </p:spPr>
      </p:pic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6" b="22226"/>
          <a:stretch>
            <a:fillRect/>
          </a:stretch>
        </p:blipFill>
        <p:spPr>
          <a:xfrm>
            <a:off x="6732240" y="3001427"/>
            <a:ext cx="1944000" cy="1657885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716016" y="1877593"/>
            <a:ext cx="2016224" cy="1126205"/>
          </a:xfrm>
        </p:spPr>
        <p:txBody>
          <a:bodyPr/>
          <a:lstStyle/>
          <a:p>
            <a:pPr algn="ctr"/>
            <a:r>
              <a:rPr lang="de-DE" dirty="0" err="1" smtClean="0"/>
              <a:t>Exciting</a:t>
            </a:r>
            <a:r>
              <a:rPr lang="de-DE" dirty="0" smtClean="0"/>
              <a:t>. </a:t>
            </a:r>
            <a:r>
              <a:rPr lang="de-DE" dirty="0" err="1" smtClean="0"/>
              <a:t>Choices</a:t>
            </a:r>
            <a:endParaRPr lang="de-AT" dirty="0"/>
          </a:p>
        </p:txBody>
      </p:sp>
      <p:pic>
        <p:nvPicPr>
          <p:cNvPr id="12" name="Bildplatzhalt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9974"/>
          <a:stretch>
            <a:fillRect/>
          </a:stretch>
        </p:blipFill>
        <p:spPr>
          <a:xfrm>
            <a:off x="467544" y="3001427"/>
            <a:ext cx="1944000" cy="165788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36066" y="2529310"/>
            <a:ext cx="224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Music at 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Brucknerhaus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with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views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to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the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Danube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park</a:t>
            </a:r>
            <a:endParaRPr lang="de-DE" sz="1000" dirty="0" smtClean="0"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12330" y="252931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Spectacular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mixture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of light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and</a:t>
            </a:r>
            <a:r>
              <a:rPr lang="de-DE" sz="1000" dirty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art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at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the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b="1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Lentos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Kunstmuseum</a:t>
            </a:r>
            <a:endParaRPr lang="de-DE" sz="1000" dirty="0" smtClean="0"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32240" y="2529310"/>
            <a:ext cx="194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Discover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something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new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at a tour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around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b="1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Mural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Harbour</a:t>
            </a:r>
            <a:endParaRPr lang="de-DE" sz="1000" dirty="0" smtClean="0"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660232" y="461754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Stunning</a:t>
            </a:r>
            <a:r>
              <a:rPr lang="de-DE" sz="1000" dirty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ways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of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presenting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a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rt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at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the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OÖ 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Kulturquartier</a:t>
            </a:r>
            <a:endParaRPr lang="de-DE" sz="1000" dirty="0" smtClean="0"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640322" y="461754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The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largest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universal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museum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at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one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place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: 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Schlossmuseum 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Linz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36066" y="461754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Jump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into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the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future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 at </a:t>
            </a:r>
            <a:r>
              <a:rPr lang="de-DE" sz="1000" dirty="0" err="1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the</a:t>
            </a:r>
            <a: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/>
            </a:r>
            <a:br>
              <a:rPr lang="de-DE" sz="1000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</a:b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Ars </a:t>
            </a:r>
            <a:r>
              <a:rPr lang="de-DE" sz="1000" b="1" dirty="0" smtClean="0"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Electronica Center </a:t>
            </a:r>
            <a:endParaRPr lang="de-DE" sz="1000" dirty="0" smtClean="0"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sp>
        <p:nvSpPr>
          <p:cNvPr id="21" name="Rechteck 20">
            <a:hlinkClick r:id="rId7"/>
          </p:cNvPr>
          <p:cNvSpPr/>
          <p:nvPr/>
        </p:nvSpPr>
        <p:spPr>
          <a:xfrm>
            <a:off x="5148063" y="2995316"/>
            <a:ext cx="1168437" cy="43891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Play </a:t>
            </a:r>
            <a:r>
              <a:rPr lang="de-DE" sz="900" dirty="0" err="1" smtClean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video</a:t>
            </a:r>
            <a:endParaRPr lang="de-AT" sz="900" dirty="0">
              <a:solidFill>
                <a:srgbClr val="FFFF00"/>
              </a:solidFill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  <p:pic>
        <p:nvPicPr>
          <p:cNvPr id="22" name="Bildplatzhalt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8" y="915988"/>
            <a:ext cx="1944216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r="10107"/>
          <a:stretch>
            <a:fillRect/>
          </a:stretch>
        </p:blipFill>
        <p:spPr>
          <a:xfrm>
            <a:off x="4860280" y="1347615"/>
            <a:ext cx="1872208" cy="1560173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95536" y="1131590"/>
            <a:ext cx="8712968" cy="923133"/>
          </a:xfrm>
        </p:spPr>
        <p:txBody>
          <a:bodyPr/>
          <a:lstStyle/>
          <a:p>
            <a:pPr algn="l"/>
            <a:r>
              <a:rPr lang="de-DE" dirty="0" smtClean="0"/>
              <a:t>Anton Bruckner </a:t>
            </a:r>
            <a:r>
              <a:rPr lang="de-DE" sz="1200" dirty="0" smtClean="0"/>
              <a:t>1824 –1896</a:t>
            </a:r>
            <a:endParaRPr lang="de-AT" sz="12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536" y="1707654"/>
            <a:ext cx="4536504" cy="3096344"/>
          </a:xfrm>
          <a:noFill/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/>
              <a:t>The </a:t>
            </a:r>
            <a:r>
              <a:rPr lang="de-DE" sz="1400" b="1" dirty="0" err="1" smtClean="0"/>
              <a:t>composer</a:t>
            </a:r>
            <a:r>
              <a:rPr lang="de-DE" sz="1400" dirty="0" smtClean="0"/>
              <a:t> </a:t>
            </a:r>
            <a:r>
              <a:rPr lang="de-DE" sz="1400" dirty="0" err="1" smtClean="0"/>
              <a:t>lived</a:t>
            </a:r>
            <a:r>
              <a:rPr lang="de-DE" sz="1400" dirty="0" smtClean="0"/>
              <a:t> in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around</a:t>
            </a:r>
            <a:r>
              <a:rPr lang="de-DE" sz="1400" dirty="0" smtClean="0"/>
              <a:t> Linz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influences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region</a:t>
            </a:r>
            <a:r>
              <a:rPr lang="de-DE" sz="1400" dirty="0" smtClean="0"/>
              <a:t> </a:t>
            </a:r>
            <a:r>
              <a:rPr lang="de-DE" sz="1400" dirty="0" err="1" smtClean="0"/>
              <a:t>until</a:t>
            </a:r>
            <a:r>
              <a:rPr lang="de-DE" sz="1400" dirty="0" smtClean="0"/>
              <a:t> </a:t>
            </a:r>
            <a:r>
              <a:rPr lang="de-DE" sz="1400" dirty="0" err="1" smtClean="0"/>
              <a:t>today</a:t>
            </a:r>
            <a:r>
              <a:rPr lang="de-DE" sz="1400" dirty="0" smtClean="0"/>
              <a:t>.</a:t>
            </a:r>
          </a:p>
          <a:p>
            <a:pPr algn="l"/>
            <a:r>
              <a:rPr lang="de-DE" sz="1400" dirty="0" smtClean="0">
                <a:solidFill>
                  <a:srgbClr val="FF0000"/>
                </a:solidFill>
              </a:rPr>
              <a:t> </a:t>
            </a:r>
            <a:endParaRPr lang="de-DE" sz="1400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/>
              <a:t>The </a:t>
            </a:r>
            <a:r>
              <a:rPr lang="de-DE" sz="1400" b="1" dirty="0" smtClean="0"/>
              <a:t>Brucknerhaus</a:t>
            </a:r>
            <a:r>
              <a:rPr lang="de-DE" sz="1400" dirty="0" smtClean="0"/>
              <a:t> </a:t>
            </a:r>
            <a:r>
              <a:rPr lang="de-DE" sz="1400" dirty="0" err="1" smtClean="0"/>
              <a:t>connects</a:t>
            </a:r>
            <a:r>
              <a:rPr lang="de-DE" sz="1400" dirty="0" smtClean="0"/>
              <a:t> </a:t>
            </a:r>
            <a:r>
              <a:rPr lang="de-DE" sz="1400" dirty="0" err="1" smtClean="0"/>
              <a:t>music</a:t>
            </a:r>
            <a:r>
              <a:rPr lang="de-DE" sz="1400" dirty="0" smtClean="0"/>
              <a:t> </a:t>
            </a:r>
            <a:r>
              <a:rPr lang="de-DE" sz="1400" dirty="0" smtClean="0"/>
              <a:t>at an international </a:t>
            </a:r>
            <a:r>
              <a:rPr lang="de-DE" sz="1400" dirty="0" err="1" smtClean="0"/>
              <a:t>level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unique</a:t>
            </a:r>
            <a:r>
              <a:rPr lang="de-DE" sz="1400" dirty="0" smtClean="0"/>
              <a:t> </a:t>
            </a:r>
            <a:r>
              <a:rPr lang="de-DE" sz="1400" dirty="0" err="1" smtClean="0"/>
              <a:t>views</a:t>
            </a:r>
            <a:r>
              <a:rPr lang="de-DE" sz="1400" dirty="0" smtClean="0"/>
              <a:t> at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banks</a:t>
            </a:r>
            <a:r>
              <a:rPr lang="de-DE" sz="1400" dirty="0" smtClean="0"/>
              <a:t> of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river</a:t>
            </a:r>
            <a:r>
              <a:rPr lang="de-DE" sz="1400" dirty="0" smtClean="0"/>
              <a:t> </a:t>
            </a:r>
            <a:r>
              <a:rPr lang="de-DE" sz="1400" dirty="0" err="1" smtClean="0"/>
              <a:t>Danube</a:t>
            </a:r>
            <a:r>
              <a:rPr lang="de-DE" sz="1400" dirty="0" smtClean="0"/>
              <a:t>. </a:t>
            </a:r>
            <a:r>
              <a:rPr lang="de-AT" sz="1400" dirty="0" smtClean="0"/>
              <a:t/>
            </a:r>
            <a:br>
              <a:rPr lang="de-AT" sz="1400" dirty="0" smtClean="0"/>
            </a:br>
            <a:endParaRPr lang="de-AT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/>
              <a:t>The </a:t>
            </a:r>
            <a:r>
              <a:rPr lang="de-DE" sz="1400" dirty="0" err="1" smtClean="0"/>
              <a:t>worldwide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respected</a:t>
            </a:r>
            <a:r>
              <a:rPr lang="de-DE" sz="1400" dirty="0" smtClean="0"/>
              <a:t> </a:t>
            </a:r>
            <a:r>
              <a:rPr lang="de-DE" sz="1400" b="1" dirty="0" smtClean="0"/>
              <a:t>Bruckner-Orchestra</a:t>
            </a:r>
            <a:r>
              <a:rPr lang="de-DE" sz="1400" dirty="0" smtClean="0"/>
              <a:t> </a:t>
            </a:r>
            <a:r>
              <a:rPr lang="de-DE" sz="1400" dirty="0" err="1" smtClean="0"/>
              <a:t>looks</a:t>
            </a:r>
            <a:r>
              <a:rPr lang="de-DE" sz="1400" dirty="0" smtClean="0"/>
              <a:t> back </a:t>
            </a:r>
            <a:r>
              <a:rPr lang="de-DE" sz="1400" dirty="0" smtClean="0"/>
              <a:t>on a </a:t>
            </a:r>
            <a:r>
              <a:rPr lang="de-DE" sz="1400" dirty="0" err="1" smtClean="0"/>
              <a:t>history</a:t>
            </a:r>
            <a:r>
              <a:rPr lang="de-DE" sz="1400" dirty="0" smtClean="0"/>
              <a:t> of 200 </a:t>
            </a:r>
            <a:r>
              <a:rPr lang="de-DE" sz="1400" dirty="0" err="1" smtClean="0"/>
              <a:t>years</a:t>
            </a:r>
            <a:r>
              <a:rPr lang="de-DE" sz="1400" dirty="0" smtClean="0"/>
              <a:t>. </a:t>
            </a:r>
            <a:r>
              <a:rPr lang="de-DE" sz="1400" dirty="0" err="1" smtClean="0"/>
              <a:t>It</a:t>
            </a:r>
            <a:r>
              <a:rPr lang="de-DE" sz="1400" dirty="0" smtClean="0"/>
              <a:t>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experienced</a:t>
            </a:r>
            <a:r>
              <a:rPr lang="de-DE" sz="1400" dirty="0" smtClean="0"/>
              <a:t> in Linz on a </a:t>
            </a:r>
            <a:r>
              <a:rPr lang="de-DE" sz="1400" dirty="0" err="1" smtClean="0"/>
              <a:t>regular</a:t>
            </a:r>
            <a:r>
              <a:rPr lang="de-DE" sz="1400" dirty="0" smtClean="0"/>
              <a:t> </a:t>
            </a:r>
            <a:r>
              <a:rPr lang="de-DE" sz="1400" dirty="0" err="1" smtClean="0"/>
              <a:t>basis</a:t>
            </a:r>
            <a:r>
              <a:rPr lang="de-DE" sz="1400" dirty="0" smtClean="0"/>
              <a:t>. 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de-AT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Anton Bruckner </a:t>
            </a:r>
            <a:r>
              <a:rPr lang="de-DE" sz="1400" dirty="0" err="1"/>
              <a:t>changed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course</a:t>
            </a:r>
            <a:r>
              <a:rPr lang="de-DE" sz="1400" dirty="0"/>
              <a:t> of </a:t>
            </a:r>
            <a:r>
              <a:rPr lang="de-DE" sz="1400" dirty="0" err="1" smtClean="0"/>
              <a:t>music</a:t>
            </a:r>
            <a:r>
              <a:rPr lang="de-DE" sz="1400" dirty="0" smtClean="0"/>
              <a:t> at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b="1" dirty="0" err="1" smtClean="0"/>
              <a:t>pipe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organs</a:t>
            </a:r>
            <a:r>
              <a:rPr lang="de-DE" sz="1400" b="1" dirty="0" smtClean="0"/>
              <a:t> </a:t>
            </a:r>
            <a:r>
              <a:rPr lang="de-DE" sz="1400" dirty="0" smtClean="0"/>
              <a:t>of Linz </a:t>
            </a:r>
            <a:r>
              <a:rPr lang="de-DE" sz="1400" dirty="0" err="1" smtClean="0"/>
              <a:t>and</a:t>
            </a:r>
            <a:r>
              <a:rPr lang="de-DE" sz="1400" dirty="0" smtClean="0"/>
              <a:t> St. Florian.</a:t>
            </a:r>
            <a:endParaRPr lang="de-DE" sz="1400" dirty="0" smtClean="0"/>
          </a:p>
        </p:txBody>
      </p:sp>
      <p:pic>
        <p:nvPicPr>
          <p:cNvPr id="23" name="Bildplatzhalt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9974"/>
          <a:stretch>
            <a:fillRect/>
          </a:stretch>
        </p:blipFill>
        <p:spPr>
          <a:xfrm>
            <a:off x="6804496" y="1347614"/>
            <a:ext cx="1872208" cy="1560174"/>
          </a:xfrm>
          <a:prstGeom prst="rect">
            <a:avLst/>
          </a:prstGeom>
        </p:spPr>
      </p:pic>
      <p:pic>
        <p:nvPicPr>
          <p:cNvPr id="25" name="Bildplatzhalter 2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4771" r="17229" b="17993"/>
          <a:stretch/>
        </p:blipFill>
        <p:spPr>
          <a:xfrm>
            <a:off x="6804720" y="2979425"/>
            <a:ext cx="1871662" cy="1536541"/>
          </a:xfrm>
        </p:spPr>
      </p:pic>
      <p:pic>
        <p:nvPicPr>
          <p:cNvPr id="31" name="Bildplatzhalter 3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r="8716"/>
          <a:stretch>
            <a:fillRect/>
          </a:stretch>
        </p:blipFill>
        <p:spPr>
          <a:xfrm>
            <a:off x="4860032" y="2979796"/>
            <a:ext cx="1871663" cy="1536170"/>
          </a:xfrm>
        </p:spPr>
      </p:pic>
    </p:spTree>
    <p:extLst>
      <p:ext uri="{BB962C8B-B14F-4D97-AF65-F5344CB8AC3E}">
        <p14:creationId xmlns:p14="http://schemas.microsoft.com/office/powerpoint/2010/main" val="17799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67470" y="1129849"/>
            <a:ext cx="5356658" cy="576064"/>
          </a:xfrm>
        </p:spPr>
        <p:txBody>
          <a:bodyPr/>
          <a:lstStyle/>
          <a:p>
            <a:r>
              <a:rPr lang="de-DE" dirty="0" smtClean="0"/>
              <a:t>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hear</a:t>
            </a:r>
            <a:r>
              <a:rPr lang="de-DE" dirty="0" err="1" smtClean="0"/>
              <a:t>t</a:t>
            </a:r>
            <a:r>
              <a:rPr lang="de-DE" dirty="0" smtClean="0"/>
              <a:t> of Europe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95536" y="2139702"/>
            <a:ext cx="4814973" cy="2520901"/>
          </a:xfrm>
        </p:spPr>
        <p:txBody>
          <a:bodyPr/>
          <a:lstStyle/>
          <a:p>
            <a:r>
              <a:rPr lang="de-DE" sz="1400" dirty="0" smtClean="0"/>
              <a:t>Linz </a:t>
            </a:r>
            <a:r>
              <a:rPr lang="de-DE" sz="1400" dirty="0" smtClean="0"/>
              <a:t>lies in an ideal </a:t>
            </a:r>
            <a:r>
              <a:rPr lang="de-DE" sz="1400" dirty="0" err="1" smtClean="0"/>
              <a:t>location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reached</a:t>
            </a:r>
            <a:r>
              <a:rPr lang="de-DE" sz="1400" dirty="0" smtClean="0"/>
              <a:t> </a:t>
            </a:r>
            <a:r>
              <a:rPr lang="de-DE" sz="1400" dirty="0" err="1" smtClean="0"/>
              <a:t>quickly</a:t>
            </a:r>
            <a:r>
              <a:rPr lang="de-DE" sz="1400" dirty="0" smtClean="0"/>
              <a:t> </a:t>
            </a:r>
            <a:r>
              <a:rPr lang="de-DE" sz="1400" b="1" dirty="0" err="1" smtClean="0"/>
              <a:t>by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car</a:t>
            </a:r>
            <a:r>
              <a:rPr lang="de-DE" sz="1400" b="1" dirty="0" smtClean="0"/>
              <a:t>, </a:t>
            </a:r>
            <a:r>
              <a:rPr lang="de-DE" sz="1400" b="1" dirty="0" err="1" smtClean="0"/>
              <a:t>train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or</a:t>
            </a:r>
            <a:r>
              <a:rPr lang="de-DE" sz="1400" b="1" dirty="0" smtClean="0"/>
              <a:t> plane</a:t>
            </a:r>
            <a:r>
              <a:rPr lang="de-DE" sz="1400" dirty="0" smtClean="0"/>
              <a:t>. </a:t>
            </a:r>
            <a:endParaRPr lang="de-DE" sz="1400" dirty="0" smtClean="0"/>
          </a:p>
          <a:p>
            <a:endParaRPr lang="de-AT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Flight </a:t>
            </a:r>
            <a:r>
              <a:rPr lang="de-DE" sz="1400" b="1" dirty="0" err="1" smtClean="0"/>
              <a:t>connections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from</a:t>
            </a:r>
            <a:r>
              <a:rPr lang="de-DE" sz="1400" b="1" dirty="0" smtClean="0"/>
              <a:t>/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Linz</a:t>
            </a:r>
            <a:r>
              <a:rPr lang="de-DE" sz="1400" b="1" dirty="0" smtClean="0"/>
              <a:t>:</a:t>
            </a:r>
            <a:endParaRPr lang="de-DE" sz="1400" b="1" dirty="0" smtClean="0"/>
          </a:p>
          <a:p>
            <a:pPr marL="266700"/>
            <a:r>
              <a:rPr lang="de-DE" sz="1400" dirty="0" smtClean="0"/>
              <a:t>The „</a:t>
            </a:r>
            <a:r>
              <a:rPr lang="de-DE" sz="1400" dirty="0" err="1" smtClean="0"/>
              <a:t>blue</a:t>
            </a:r>
            <a:r>
              <a:rPr lang="de-DE" sz="1400" dirty="0" smtClean="0"/>
              <a:t> </a:t>
            </a:r>
            <a:r>
              <a:rPr lang="de-DE" sz="1400" dirty="0" err="1" smtClean="0"/>
              <a:t>danube</a:t>
            </a:r>
            <a:r>
              <a:rPr lang="de-DE" sz="1400" dirty="0" smtClean="0"/>
              <a:t> </a:t>
            </a:r>
            <a:r>
              <a:rPr lang="de-DE" sz="1400" dirty="0" err="1" smtClean="0"/>
              <a:t>airport“connects</a:t>
            </a:r>
            <a:r>
              <a:rPr lang="de-DE" sz="1400" dirty="0" smtClean="0"/>
              <a:t> Europe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world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UNESCO </a:t>
            </a:r>
            <a:r>
              <a:rPr lang="de-DE" sz="1400" dirty="0" smtClean="0"/>
              <a:t>City of Media Arts.  </a:t>
            </a:r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/>
              <a:t>Direct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rail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connections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Linz, </a:t>
            </a:r>
            <a:r>
              <a:rPr lang="de-DE" sz="1400" b="1" dirty="0" err="1" smtClean="0"/>
              <a:t>among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others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from</a:t>
            </a:r>
            <a:r>
              <a:rPr lang="de-DE" sz="1400" b="1" dirty="0" smtClean="0"/>
              <a:t>: </a:t>
            </a:r>
            <a:endParaRPr lang="de-DE" sz="1400" b="1" dirty="0" smtClean="0"/>
          </a:p>
          <a:p>
            <a:pPr marL="266700"/>
            <a:r>
              <a:rPr lang="de-DE" sz="1400" dirty="0" smtClean="0"/>
              <a:t>Salzburg </a:t>
            </a:r>
            <a:r>
              <a:rPr lang="de-DE" sz="1400" dirty="0" smtClean="0"/>
              <a:t>Central Station </a:t>
            </a:r>
            <a:r>
              <a:rPr lang="de-DE" sz="1400" dirty="0" smtClean="0"/>
              <a:t>in </a:t>
            </a:r>
            <a:r>
              <a:rPr lang="de-DE" sz="1400" dirty="0" smtClean="0"/>
              <a:t>1:10 h</a:t>
            </a:r>
            <a:br>
              <a:rPr lang="de-DE" sz="1400" dirty="0" smtClean="0"/>
            </a:br>
            <a:r>
              <a:rPr lang="de-DE" sz="1400" dirty="0" err="1" smtClean="0"/>
              <a:t>Munich</a:t>
            </a:r>
            <a:r>
              <a:rPr lang="de-DE" sz="1400" dirty="0" smtClean="0"/>
              <a:t> </a:t>
            </a:r>
            <a:r>
              <a:rPr lang="de-DE" sz="1400" dirty="0" smtClean="0"/>
              <a:t>Central Station </a:t>
            </a:r>
            <a:r>
              <a:rPr lang="de-DE" sz="1400" dirty="0" smtClean="0"/>
              <a:t>in </a:t>
            </a:r>
            <a:r>
              <a:rPr lang="de-DE" sz="1400" dirty="0" smtClean="0"/>
              <a:t>2:45 h</a:t>
            </a:r>
            <a:br>
              <a:rPr lang="de-DE" sz="1400" dirty="0" smtClean="0"/>
            </a:br>
            <a:endParaRPr lang="de-DE" sz="1400" dirty="0" smtClean="0"/>
          </a:p>
        </p:txBody>
      </p:sp>
      <p:pic>
        <p:nvPicPr>
          <p:cNvPr id="6" name="Picture 2" descr="C:\download\umfvz2f\Downloads\Flugverbindungen_Linz_Europa_Karte©linztourismus_2015.jpg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21473" r="5401" b="-399"/>
          <a:stretch/>
        </p:blipFill>
        <p:spPr bwMode="auto">
          <a:xfrm>
            <a:off x="5350896" y="1347614"/>
            <a:ext cx="33255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 rot="673445">
            <a:off x="3558895" y="1585811"/>
            <a:ext cx="1792557" cy="864716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Train</a:t>
            </a:r>
            <a:r>
              <a:rPr lang="de-DE" sz="1400" b="1" dirty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/>
            </a:r>
            <a:br>
              <a:rPr lang="de-DE" sz="1400" b="1" dirty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</a:br>
            <a:r>
              <a:rPr lang="de-DE" sz="1400" b="1" dirty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Linz &lt;&gt; </a:t>
            </a:r>
            <a:r>
              <a:rPr lang="de-DE" sz="1400" b="1" dirty="0" smtClean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Vienna</a:t>
            </a:r>
            <a:endParaRPr lang="de-DE" sz="1400" b="1" dirty="0">
              <a:solidFill>
                <a:srgbClr val="FFFF00"/>
              </a:solidFill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  <a:p>
            <a:pPr algn="ctr"/>
            <a:r>
              <a:rPr lang="de-DE" sz="1400" b="1" dirty="0">
                <a:solidFill>
                  <a:srgbClr val="FFFF00"/>
                </a:solidFill>
                <a:latin typeface="Circular Pro Book" pitchFamily="34" charset="0"/>
                <a:ea typeface="Circular Pro Book" pitchFamily="34" charset="0"/>
                <a:cs typeface="Circular Pro Book" pitchFamily="34" charset="0"/>
              </a:rPr>
              <a:t>1:15 h</a:t>
            </a:r>
            <a:endParaRPr lang="de-AT" sz="1400" b="1" dirty="0">
              <a:solidFill>
                <a:srgbClr val="FFFF00"/>
              </a:solidFill>
              <a:latin typeface="Circular Pro Book" pitchFamily="34" charset="0"/>
              <a:ea typeface="Circular Pro Book" pitchFamily="34" charset="0"/>
              <a:cs typeface="Circular Pro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9990" y="555526"/>
            <a:ext cx="7668394" cy="3060340"/>
          </a:xfrm>
        </p:spPr>
        <p:txBody>
          <a:bodyPr/>
          <a:lstStyle/>
          <a:p>
            <a:pPr algn="l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LINZ</a:t>
            </a:r>
          </a:p>
          <a:p>
            <a:pPr algn="l"/>
            <a:r>
              <a:rPr lang="de-DE" sz="2000" dirty="0" smtClean="0">
                <a:solidFill>
                  <a:srgbClr val="FFFF00"/>
                </a:solidFill>
              </a:rPr>
              <a:t>VERÄNDERT</a:t>
            </a:r>
            <a:endParaRPr lang="de-DE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de-DE" sz="2400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de-DE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de-DE" sz="2800" dirty="0" err="1" smtClean="0">
                <a:solidFill>
                  <a:schemeClr val="bg1">
                    <a:lumMod val="95000"/>
                  </a:schemeClr>
                </a:solidFill>
              </a:rPr>
              <a:t>Discover</a:t>
            </a: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 Linz </a:t>
            </a:r>
            <a:r>
              <a:rPr lang="de-DE" sz="2800" dirty="0" err="1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95000"/>
                  </a:schemeClr>
                </a:solidFill>
              </a:rPr>
              <a:t>get</a:t>
            </a: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 off </a:t>
            </a:r>
            <a:r>
              <a:rPr lang="de-DE" sz="2800" dirty="0" err="1" smtClean="0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95000"/>
                  </a:schemeClr>
                </a:solidFill>
              </a:rPr>
              <a:t>beaten</a:t>
            </a: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95000"/>
                  </a:schemeClr>
                </a:solidFill>
              </a:rPr>
              <a:t>track</a:t>
            </a:r>
            <a:r>
              <a:rPr lang="de-DE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278</Words>
  <Application>Microsoft Office PowerPoint</Application>
  <PresentationFormat>Bildschirmpräsentation (16:9)</PresentationFormat>
  <Paragraphs>49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Folientitel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2013-11-12T14:23:12Z</dcterms:created>
  <dcterms:modified xsi:type="dcterms:W3CDTF">2018-05-07T13:39:21Z</dcterms:modified>
</cp:coreProperties>
</file>