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3" r:id="rId3"/>
    <p:sldId id="276" r:id="rId4"/>
    <p:sldId id="273" r:id="rId5"/>
    <p:sldId id="274" r:id="rId6"/>
    <p:sldId id="264" r:id="rId7"/>
    <p:sldId id="268" r:id="rId8"/>
  </p:sldIdLst>
  <p:sldSz cx="9144000" cy="5143500" type="screen16x9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009EE0"/>
    <a:srgbClr val="A2C617"/>
    <a:srgbClr val="52AE32"/>
    <a:srgbClr val="19E0FB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74" autoAdjust="0"/>
  </p:normalViewPr>
  <p:slideViewPr>
    <p:cSldViewPr>
      <p:cViewPr>
        <p:scale>
          <a:sx n="140" d="100"/>
          <a:sy n="140" d="100"/>
        </p:scale>
        <p:origin x="-420" y="-282"/>
      </p:cViewPr>
      <p:guideLst>
        <p:guide orient="horz" pos="849"/>
        <p:guide pos="5465"/>
      </p:guideLst>
    </p:cSldViewPr>
  </p:slideViewPr>
  <p:outlineViewPr>
    <p:cViewPr>
      <p:scale>
        <a:sx n="33" d="100"/>
        <a:sy n="33" d="100"/>
      </p:scale>
      <p:origin x="0" y="17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4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4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4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0" tIns="45750" rIns="91500" bIns="4575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500" tIns="45750" rIns="91500" bIns="4575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4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Video link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64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"/>
            <a:ext cx="9144000" cy="514246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355976" y="1046377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660232" y="1046377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55976" y="3003798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660232" y="3003798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96789" y="1779662"/>
            <a:ext cx="3816424" cy="92313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295275" y="2846388"/>
            <a:ext cx="3817938" cy="195738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2859782"/>
            <a:ext cx="7416824" cy="20882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6000" b="1" i="0">
                <a:solidFill>
                  <a:srgbClr val="009EE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436096" y="843558"/>
            <a:ext cx="3419976" cy="403244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27584" y="2787774"/>
            <a:ext cx="4428033" cy="20882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FFFF0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df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63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123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63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56176" y="1275606"/>
            <a:ext cx="2665412" cy="352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77108" y="1851670"/>
            <a:ext cx="5356658" cy="57606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77107" y="2643758"/>
            <a:ext cx="5356658" cy="2160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56176" y="1275606"/>
            <a:ext cx="2665412" cy="352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05099" y="1851670"/>
            <a:ext cx="5607061" cy="4737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009EE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04813" y="2571750"/>
            <a:ext cx="5607050" cy="21605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742950" indent="-285750">
              <a:buFont typeface="Arial" charset="0"/>
              <a:buChar char="•"/>
              <a:defRPr sz="14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31837" y="1681787"/>
            <a:ext cx="5940363" cy="312283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05099" y="1186569"/>
            <a:ext cx="5607061" cy="52108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6462061" y="2842058"/>
            <a:ext cx="2358411" cy="195738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61" r:id="rId4"/>
    <p:sldLayoutId id="2147483655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hyperlink" Target="https://youtu.be/chnRsVRP3E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3147814"/>
            <a:ext cx="8424936" cy="457991"/>
          </a:xfrm>
        </p:spPr>
        <p:txBody>
          <a:bodyPr/>
          <a:lstStyle/>
          <a:p>
            <a:r>
              <a:rPr lang="de-DE" sz="500" dirty="0" smtClean="0"/>
              <a:t> </a:t>
            </a:r>
            <a:r>
              <a:rPr lang="de-DE" dirty="0" smtClean="0"/>
              <a:t>Einladung</a:t>
            </a:r>
          </a:p>
          <a:p>
            <a:r>
              <a:rPr lang="de-DE" sz="1200" b="0" dirty="0"/>
              <a:t> </a:t>
            </a:r>
            <a:r>
              <a:rPr lang="de-DE" sz="1600" b="0" dirty="0" smtClean="0"/>
              <a:t>in die UNESCO City of Media Arts</a:t>
            </a:r>
            <a:endParaRPr lang="de-AT" sz="1600" b="0" dirty="0"/>
          </a:p>
        </p:txBody>
      </p:sp>
      <p:sp>
        <p:nvSpPr>
          <p:cNvPr id="7" name="Rechteck 6"/>
          <p:cNvSpPr/>
          <p:nvPr/>
        </p:nvSpPr>
        <p:spPr>
          <a:xfrm>
            <a:off x="4211960" y="1275606"/>
            <a:ext cx="4608512" cy="2520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8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95536" y="1419622"/>
            <a:ext cx="5356658" cy="576064"/>
          </a:xfrm>
        </p:spPr>
        <p:txBody>
          <a:bodyPr/>
          <a:lstStyle/>
          <a:p>
            <a:r>
              <a:rPr lang="de-DE" dirty="0" smtClean="0"/>
              <a:t>Ankommen und Aufleben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2067694"/>
            <a:ext cx="5356658" cy="2592288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Innovative UNESCO City of Media Arts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Unter den Top 10 im Europäischen Smart City Ranking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Wandelbare Kulturhauptstadt Europas 2009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Oberösterreichische Landeshauptstadt</a:t>
            </a:r>
            <a:br>
              <a:rPr lang="de-DE" sz="1400" dirty="0" smtClean="0"/>
            </a:br>
            <a:r>
              <a:rPr lang="de-DE" sz="1400" dirty="0" smtClean="0"/>
              <a:t>mit rund 780.000 Menschen</a:t>
            </a:r>
            <a:r>
              <a:rPr lang="de-DE" sz="1400" dirty="0"/>
              <a:t> </a:t>
            </a:r>
            <a:r>
              <a:rPr lang="de-DE" sz="1400" dirty="0" smtClean="0"/>
              <a:t>im Einzugsgebiet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Rund 90% der österreichischen Bevölkerung </a:t>
            </a:r>
            <a:br>
              <a:rPr lang="de-DE" sz="1400" dirty="0" smtClean="0"/>
            </a:br>
            <a:r>
              <a:rPr lang="de-DE" sz="1400" dirty="0" smtClean="0"/>
              <a:t>wohnen im Umkreis von nur 250 km</a:t>
            </a:r>
            <a:endParaRPr lang="de-AT" sz="1400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165" r="23490" b="-165"/>
          <a:stretch/>
        </p:blipFill>
        <p:spPr>
          <a:xfrm>
            <a:off x="6011044" y="1346993"/>
            <a:ext cx="2665412" cy="3529013"/>
          </a:xfrm>
        </p:spPr>
      </p:pic>
    </p:spTree>
    <p:extLst>
      <p:ext uri="{BB962C8B-B14F-4D97-AF65-F5344CB8AC3E}">
        <p14:creationId xmlns:p14="http://schemas.microsoft.com/office/powerpoint/2010/main" val="22752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1152496"/>
            <a:ext cx="3816424" cy="627166"/>
          </a:xfrm>
        </p:spPr>
        <p:txBody>
          <a:bodyPr/>
          <a:lstStyle/>
          <a:p>
            <a:pPr algn="l"/>
            <a:r>
              <a:rPr lang="de-DE" dirty="0" smtClean="0"/>
              <a:t>Warum Linz?</a:t>
            </a:r>
            <a:endParaRPr lang="de-AT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1751533"/>
            <a:ext cx="2880320" cy="1245042"/>
          </a:xfrm>
        </p:spPr>
        <p:txBody>
          <a:bodyPr/>
          <a:lstStyle/>
          <a:p>
            <a:pPr algn="l"/>
            <a:r>
              <a:rPr lang="de-DE" b="1" dirty="0" smtClean="0"/>
              <a:t>Linz ist erfolgreich</a:t>
            </a:r>
          </a:p>
          <a:p>
            <a:pPr algn="l"/>
            <a:r>
              <a:rPr lang="de-DE" sz="1400" dirty="0" smtClean="0"/>
              <a:t>Enge Vernetzung von Forschung, 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Kreativen, Dienstleistern und Industrie.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03848" y="462978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Oper, Operette, Musical und Tanz im Musiktheater</a:t>
            </a:r>
            <a:endParaRPr lang="de-AT" sz="1000" dirty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4629785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Innovation erleben voestalpine Stahlwelt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40152" y="4629785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Spazieren mit Weitblick am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Pöstlingberg</a:t>
            </a:r>
            <a:endParaRPr lang="de-AT" sz="1000" dirty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3131840" y="1749465"/>
            <a:ext cx="2736304" cy="115212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 smtClean="0"/>
              <a:t>Kultur für alle</a:t>
            </a:r>
          </a:p>
          <a:p>
            <a:pPr algn="l"/>
            <a:r>
              <a:rPr lang="de-DE" sz="1400" dirty="0" smtClean="0"/>
              <a:t>Leistbare Vielfalt dank 12 Museen, 16 Bühnen und eines </a:t>
            </a:r>
            <a:br>
              <a:rPr lang="de-DE" sz="1400" dirty="0" smtClean="0"/>
            </a:br>
            <a:r>
              <a:rPr lang="de-DE" sz="1400" dirty="0" smtClean="0"/>
              <a:t>der modernsten Musiktheater.</a:t>
            </a: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5868144" y="1749465"/>
            <a:ext cx="2736305" cy="98049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 smtClean="0"/>
              <a:t>Lebensqualität geht vor</a:t>
            </a:r>
          </a:p>
          <a:p>
            <a:pPr algn="l"/>
            <a:r>
              <a:rPr lang="de-DE" sz="1400" dirty="0" smtClean="0"/>
              <a:t>Donaustadt mit 50% Grünland,</a:t>
            </a:r>
            <a:br>
              <a:rPr lang="de-DE" sz="1400" dirty="0" smtClean="0"/>
            </a:br>
            <a:r>
              <a:rPr lang="de-DE" sz="1400" dirty="0" smtClean="0"/>
              <a:t>Schifffahrt, Donauradweg, Donausteig</a:t>
            </a:r>
            <a:endParaRPr lang="de-AT" sz="140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4993"/>
          <a:stretch>
            <a:fillRect/>
          </a:stretch>
        </p:blipFill>
        <p:spPr>
          <a:xfrm>
            <a:off x="3203848" y="2787774"/>
            <a:ext cx="2664296" cy="1800225"/>
          </a:xfrm>
        </p:spPr>
      </p:pic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0094"/>
          <a:stretch>
            <a:fillRect/>
          </a:stretch>
        </p:blipFill>
        <p:spPr>
          <a:xfrm>
            <a:off x="478632" y="2787774"/>
            <a:ext cx="2653208" cy="1800225"/>
          </a:xfrm>
        </p:spPr>
      </p:pic>
      <p:pic>
        <p:nvPicPr>
          <p:cNvPr id="24" name="Bildplatzhalter 2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663"/>
          <a:stretch>
            <a:fillRect/>
          </a:stretch>
        </p:blipFill>
        <p:spPr>
          <a:xfrm>
            <a:off x="5940872" y="2787774"/>
            <a:ext cx="2735262" cy="1800225"/>
          </a:xfrm>
        </p:spPr>
      </p:pic>
    </p:spTree>
    <p:extLst>
      <p:ext uri="{BB962C8B-B14F-4D97-AF65-F5344CB8AC3E}">
        <p14:creationId xmlns:p14="http://schemas.microsoft.com/office/powerpoint/2010/main" val="20321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0094"/>
          <a:stretch>
            <a:fillRect/>
          </a:stretch>
        </p:blipFill>
        <p:spPr>
          <a:xfrm>
            <a:off x="2784338" y="915988"/>
            <a:ext cx="1944216" cy="1655762"/>
          </a:xfrm>
        </p:spPr>
      </p:pic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732240" y="915566"/>
            <a:ext cx="1944216" cy="1656184"/>
          </a:xfr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2784462" y="3003796"/>
            <a:ext cx="1944000" cy="1655515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b="22226"/>
          <a:stretch>
            <a:fillRect/>
          </a:stretch>
        </p:blipFill>
        <p:spPr>
          <a:xfrm>
            <a:off x="6732240" y="3001427"/>
            <a:ext cx="1944000" cy="1657885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716016" y="1877593"/>
            <a:ext cx="2016224" cy="1126205"/>
          </a:xfrm>
        </p:spPr>
        <p:txBody>
          <a:bodyPr/>
          <a:lstStyle/>
          <a:p>
            <a:pPr algn="ctr"/>
            <a:r>
              <a:rPr lang="de-DE" dirty="0" smtClean="0"/>
              <a:t>Erlebnis. Angebot</a:t>
            </a:r>
            <a:endParaRPr lang="de-AT" dirty="0"/>
          </a:p>
        </p:txBody>
      </p:sp>
      <p:pic>
        <p:nvPicPr>
          <p:cNvPr id="12" name="Bildplatzhalt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467544" y="3001427"/>
            <a:ext cx="1944000" cy="16578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3528" y="2529310"/>
            <a:ext cx="224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Musik im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Brucknerhaus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mit Ausblick in den Donaupark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12330" y="25293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Spiel von Licht und Kunst </a:t>
            </a:r>
            <a:b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im </a:t>
            </a:r>
            <a:r>
              <a:rPr lang="de-DE" sz="1000" b="1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Lentos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Kunstmuseum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32240" y="2529310"/>
            <a:ext cx="194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Neues Entdecken bei einer </a:t>
            </a:r>
            <a:b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000" b="1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Mural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Harbour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Tour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2240" y="461754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Lustvolle Kunstformate im </a:t>
            </a:r>
            <a:b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OÖ Kulturquartier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40322" y="46175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Das größte Universalmuseum an einem Ort: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Schlossmuseum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Linz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36066" y="46175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Im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Ars Electronica Center </a:t>
            </a:r>
            <a:b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die Zukunft erleben</a:t>
            </a:r>
          </a:p>
        </p:txBody>
      </p:sp>
      <p:sp>
        <p:nvSpPr>
          <p:cNvPr id="21" name="Rechteck 20">
            <a:hlinkClick r:id="rId7"/>
          </p:cNvPr>
          <p:cNvSpPr/>
          <p:nvPr/>
        </p:nvSpPr>
        <p:spPr>
          <a:xfrm>
            <a:off x="5148063" y="2995316"/>
            <a:ext cx="1168437" cy="43891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Kurzvideo abspielen</a:t>
            </a:r>
            <a:endParaRPr lang="de-AT" sz="900" dirty="0">
              <a:solidFill>
                <a:srgbClr val="FFFF00"/>
              </a:solidFill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pic>
        <p:nvPicPr>
          <p:cNvPr id="22" name="Bildplatzhalt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8" y="915988"/>
            <a:ext cx="194421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0107"/>
          <a:stretch>
            <a:fillRect/>
          </a:stretch>
        </p:blipFill>
        <p:spPr>
          <a:xfrm>
            <a:off x="4860280" y="1347615"/>
            <a:ext cx="1872208" cy="1560173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1131590"/>
            <a:ext cx="8712968" cy="923133"/>
          </a:xfrm>
        </p:spPr>
        <p:txBody>
          <a:bodyPr/>
          <a:lstStyle/>
          <a:p>
            <a:pPr algn="l"/>
            <a:r>
              <a:rPr lang="de-DE" dirty="0" smtClean="0"/>
              <a:t>Anton Bruckner </a:t>
            </a:r>
            <a:r>
              <a:rPr lang="de-DE" sz="1200" dirty="0" smtClean="0"/>
              <a:t>1824 –1896</a:t>
            </a:r>
            <a:endParaRPr lang="de-AT" sz="12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536" y="1707654"/>
            <a:ext cx="4536504" cy="3096344"/>
          </a:xfrm>
          <a:noFill/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Der </a:t>
            </a:r>
            <a:r>
              <a:rPr lang="de-DE" sz="1400" b="1" dirty="0" smtClean="0"/>
              <a:t>Komponist</a:t>
            </a:r>
            <a:r>
              <a:rPr lang="de-DE" sz="1400" dirty="0" smtClean="0"/>
              <a:t> lebte in und um Linz und </a:t>
            </a:r>
            <a:br>
              <a:rPr lang="de-DE" sz="1400" dirty="0" smtClean="0"/>
            </a:br>
            <a:r>
              <a:rPr lang="de-DE" sz="1400" dirty="0" smtClean="0"/>
              <a:t>beeinflusst die Region noch heute.</a:t>
            </a:r>
            <a:r>
              <a:rPr lang="de-DE" sz="1400" dirty="0" smtClean="0">
                <a:solidFill>
                  <a:srgbClr val="FF0000"/>
                </a:solidFill>
              </a:rPr>
              <a:t/>
            </a:r>
            <a:br>
              <a:rPr lang="de-DE" sz="1400" dirty="0" smtClean="0">
                <a:solidFill>
                  <a:srgbClr val="FF0000"/>
                </a:solidFill>
              </a:rPr>
            </a:br>
            <a:r>
              <a:rPr lang="de-DE" sz="14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Das </a:t>
            </a:r>
            <a:r>
              <a:rPr lang="de-DE" sz="1400" b="1" dirty="0" smtClean="0"/>
              <a:t>Brucknerhaus</a:t>
            </a:r>
            <a:r>
              <a:rPr lang="de-DE" sz="1400" dirty="0" smtClean="0"/>
              <a:t> verbindet Musik auf internationalem Niveau mit einmaligen </a:t>
            </a:r>
            <a:br>
              <a:rPr lang="de-DE" sz="1400" dirty="0" smtClean="0"/>
            </a:br>
            <a:r>
              <a:rPr lang="de-DE" sz="1400" dirty="0" smtClean="0"/>
              <a:t>Blicken auf das Donauufer. </a:t>
            </a:r>
            <a:r>
              <a:rPr lang="de-AT" sz="1400" dirty="0" smtClean="0"/>
              <a:t/>
            </a:r>
            <a:br>
              <a:rPr lang="de-AT" sz="1400" dirty="0" smtClean="0"/>
            </a:br>
            <a:endParaRPr lang="de-AT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Das weltweit angesehene </a:t>
            </a:r>
            <a:r>
              <a:rPr lang="de-DE" sz="1400" b="1" dirty="0" smtClean="0"/>
              <a:t>Bruckner-Orchester</a:t>
            </a:r>
            <a:r>
              <a:rPr lang="de-DE" sz="1400" dirty="0" smtClean="0"/>
              <a:t> blickt auf eine 200-jährige Geschichte zurück </a:t>
            </a:r>
            <a:br>
              <a:rPr lang="de-DE" sz="1400" dirty="0" smtClean="0"/>
            </a:br>
            <a:r>
              <a:rPr lang="de-DE" sz="1400" dirty="0" smtClean="0"/>
              <a:t>und ist regelmäßig in Linz zu erleben.</a:t>
            </a:r>
            <a:br>
              <a:rPr lang="de-DE" sz="1400" dirty="0" smtClean="0"/>
            </a:br>
            <a:endParaRPr lang="de-AT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An den </a:t>
            </a:r>
            <a:r>
              <a:rPr lang="de-DE" sz="1400" b="1" dirty="0" smtClean="0"/>
              <a:t>Orgeln</a:t>
            </a:r>
            <a:r>
              <a:rPr lang="de-DE" sz="1400" dirty="0" smtClean="0"/>
              <a:t> von Linz und St. Florian </a:t>
            </a:r>
            <a:br>
              <a:rPr lang="de-DE" sz="1400" dirty="0" smtClean="0"/>
            </a:br>
            <a:r>
              <a:rPr lang="de-DE" sz="1400" dirty="0" smtClean="0"/>
              <a:t>veränderte Anton Bruckner den Lauf der Musik.</a:t>
            </a:r>
          </a:p>
        </p:txBody>
      </p:sp>
      <p:pic>
        <p:nvPicPr>
          <p:cNvPr id="23" name="Bildplatzhalt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804496" y="1347614"/>
            <a:ext cx="1872208" cy="1560174"/>
          </a:xfrm>
          <a:prstGeom prst="rect">
            <a:avLst/>
          </a:prstGeom>
        </p:spPr>
      </p:pic>
      <p:pic>
        <p:nvPicPr>
          <p:cNvPr id="25" name="Bildplatzhalter 2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4771" r="17229" b="17993"/>
          <a:stretch/>
        </p:blipFill>
        <p:spPr>
          <a:xfrm>
            <a:off x="6804720" y="2979425"/>
            <a:ext cx="1871662" cy="1536541"/>
          </a:xfrm>
        </p:spPr>
      </p:pic>
      <p:pic>
        <p:nvPicPr>
          <p:cNvPr id="31" name="Bildplatzhalter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8716"/>
          <a:stretch>
            <a:fillRect/>
          </a:stretch>
        </p:blipFill>
        <p:spPr>
          <a:xfrm>
            <a:off x="4860032" y="2979796"/>
            <a:ext cx="1871663" cy="1536170"/>
          </a:xfrm>
        </p:spPr>
      </p:pic>
    </p:spTree>
    <p:extLst>
      <p:ext uri="{BB962C8B-B14F-4D97-AF65-F5344CB8AC3E}">
        <p14:creationId xmlns:p14="http://schemas.microsoft.com/office/powerpoint/2010/main" val="17799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7470" y="1129849"/>
            <a:ext cx="5356658" cy="576064"/>
          </a:xfrm>
        </p:spPr>
        <p:txBody>
          <a:bodyPr/>
          <a:lstStyle/>
          <a:p>
            <a:r>
              <a:rPr lang="de-DE" dirty="0" smtClean="0"/>
              <a:t>Im Zentrum Europas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2139702"/>
            <a:ext cx="4814973" cy="2520901"/>
          </a:xfrm>
        </p:spPr>
        <p:txBody>
          <a:bodyPr/>
          <a:lstStyle/>
          <a:p>
            <a:r>
              <a:rPr lang="de-DE" sz="1400" dirty="0" smtClean="0"/>
              <a:t>Linz liegt in bester Lage und ist mit </a:t>
            </a:r>
            <a:r>
              <a:rPr lang="de-DE" sz="1400" b="1" dirty="0" smtClean="0"/>
              <a:t>Auto, </a:t>
            </a:r>
            <a:br>
              <a:rPr lang="de-DE" sz="1400" b="1" dirty="0" smtClean="0"/>
            </a:br>
            <a:r>
              <a:rPr lang="de-DE" sz="1400" b="1" dirty="0" smtClean="0"/>
              <a:t>Bahn und Flugzeug</a:t>
            </a:r>
            <a:r>
              <a:rPr lang="de-DE" sz="1400" dirty="0" smtClean="0"/>
              <a:t> rasch und sicher erreichbar. </a:t>
            </a:r>
          </a:p>
          <a:p>
            <a:endParaRPr lang="de-A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Flugverbindungen von/nach Linz:</a:t>
            </a:r>
          </a:p>
          <a:p>
            <a:pPr marL="266700"/>
            <a:r>
              <a:rPr lang="de-DE" sz="1400" dirty="0" smtClean="0"/>
              <a:t>Der Linzer „</a:t>
            </a:r>
            <a:r>
              <a:rPr lang="de-DE" sz="1400" dirty="0" err="1" smtClean="0"/>
              <a:t>blue</a:t>
            </a:r>
            <a:r>
              <a:rPr lang="de-DE" sz="1400" dirty="0" smtClean="0"/>
              <a:t> </a:t>
            </a:r>
            <a:r>
              <a:rPr lang="de-DE" sz="1400" dirty="0" err="1" smtClean="0"/>
              <a:t>danube</a:t>
            </a:r>
            <a:r>
              <a:rPr lang="de-DE" sz="1400" dirty="0" smtClean="0"/>
              <a:t> </a:t>
            </a:r>
            <a:r>
              <a:rPr lang="de-DE" sz="1400" dirty="0" err="1" smtClean="0"/>
              <a:t>airport</a:t>
            </a:r>
            <a:r>
              <a:rPr lang="de-DE" sz="1400" dirty="0" smtClean="0"/>
              <a:t>“ verbindet Europa </a:t>
            </a:r>
            <a:br>
              <a:rPr lang="de-DE" sz="1400" dirty="0" smtClean="0"/>
            </a:br>
            <a:r>
              <a:rPr lang="de-DE" sz="1400" dirty="0" smtClean="0"/>
              <a:t>und die Welt mit der UNESCO City of Media Arts.  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Direkte Zugverbindungen nach Linz u.a. von:</a:t>
            </a:r>
          </a:p>
          <a:p>
            <a:pPr marL="266700"/>
            <a:r>
              <a:rPr lang="de-DE" sz="1400" dirty="0" smtClean="0"/>
              <a:t>Salzburg Hauptbahnhof in 1:10 h</a:t>
            </a:r>
            <a:br>
              <a:rPr lang="de-DE" sz="1400" dirty="0" smtClean="0"/>
            </a:br>
            <a:r>
              <a:rPr lang="de-DE" sz="1400" dirty="0" smtClean="0"/>
              <a:t>München Hauptbahnhof in 2:45 h</a:t>
            </a:r>
            <a:br>
              <a:rPr lang="de-DE" sz="1400" dirty="0" smtClean="0"/>
            </a:br>
            <a:endParaRPr lang="de-DE" sz="1400" dirty="0" smtClean="0"/>
          </a:p>
        </p:txBody>
      </p:sp>
      <p:pic>
        <p:nvPicPr>
          <p:cNvPr id="6" name="Picture 2" descr="C:\download\umfvz2f\Downloads\Flugverbindungen_Linz_Europa_Karte©linztourismus_2015.jpg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1473" r="5401" b="-399"/>
          <a:stretch/>
        </p:blipFill>
        <p:spPr bwMode="auto">
          <a:xfrm>
            <a:off x="5350896" y="1347614"/>
            <a:ext cx="33255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 rot="673445">
            <a:off x="3632686" y="1126941"/>
            <a:ext cx="1606127" cy="864716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Zug</a:t>
            </a:r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/>
            </a:r>
            <a:b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Linz &lt;&gt; Wien</a:t>
            </a:r>
          </a:p>
          <a:p>
            <a:pPr algn="ctr"/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1:15 h</a:t>
            </a:r>
            <a:endParaRPr lang="de-AT" sz="1400" b="1" dirty="0">
              <a:solidFill>
                <a:srgbClr val="FFFF00"/>
              </a:solidFill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9990" y="555526"/>
            <a:ext cx="7668394" cy="3060340"/>
          </a:xfrm>
        </p:spPr>
        <p:txBody>
          <a:bodyPr/>
          <a:lstStyle/>
          <a:p>
            <a:pPr algn="l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LINZ</a:t>
            </a:r>
          </a:p>
          <a:p>
            <a:pPr algn="l"/>
            <a:r>
              <a:rPr lang="de-DE" sz="2000" dirty="0" smtClean="0">
                <a:solidFill>
                  <a:srgbClr val="FFFF00"/>
                </a:solidFill>
              </a:rPr>
              <a:t>VERÄNDERT</a:t>
            </a: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Kommen Sie nach Linz und</a:t>
            </a:r>
            <a:b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lassen Sie sich überraschen.</a:t>
            </a:r>
            <a:endParaRPr lang="de-DE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160</Words>
  <Application>Microsoft Office PowerPoint</Application>
  <PresentationFormat>Bildschirmpräsentation (16:9)</PresentationFormat>
  <Paragraphs>48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2018-05-03T13:42:45Z</dcterms:modified>
</cp:coreProperties>
</file>