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C7"/>
    <a:srgbClr val="19E0FB"/>
    <a:srgbClr val="146464"/>
    <a:srgbClr val="E6007E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562" autoAdjust="0"/>
    <p:restoredTop sz="94629" autoAdjust="0"/>
  </p:normalViewPr>
  <p:slideViewPr>
    <p:cSldViewPr>
      <p:cViewPr>
        <p:scale>
          <a:sx n="110" d="100"/>
          <a:sy n="110" d="100"/>
        </p:scale>
        <p:origin x="-1560" y="-612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pPr/>
              <a:t>02.11.2016</a:t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pPr/>
              <a:t>02.11.2016</a:t>
            </a:fld>
            <a:endParaRPr lang="ru-R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ru-RU" sz="4400" spc="100" baseline="0" dirty="0" smtClean="0">
                <a:latin typeface="Times New Roman" panose="02020603050405020304" pitchFamily="18" charset="0"/>
              </a:rPr>
              <a:t>ЛИНЦ</a:t>
            </a:r>
            <a:r>
              <a:rPr lang="ru-RU" sz="4400" spc="100" baseline="0" dirty="0" smtClean="0"/>
              <a:t>.</a:t>
            </a:r>
            <a:r>
              <a:rPr lang="ru-RU" sz="4000" spc="100" baseline="0" dirty="0" smtClean="0"/>
              <a:t>ОБНОВЛЕННЫЙ</a:t>
            </a:r>
            <a:r>
              <a:rPr lang="ru-RU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ru-RU" sz="4000" b="1" spc="100" baseline="0" dirty="0" smtClean="0"/>
              <a:t>ИСТОРИИ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ru-RU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endParaRPr lang="ru-RU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ru-RU" sz="4400" spc="100" baseline="0" dirty="0" smtClean="0">
                <a:latin typeface="Times New Roman" panose="02020603050405020304" pitchFamily="18" charset="0"/>
              </a:rPr>
              <a:t>ЛИНЦ</a:t>
            </a:r>
            <a:r>
              <a:rPr lang="ru-RU" sz="4400" spc="100" baseline="0" dirty="0" smtClean="0"/>
              <a:t>.</a:t>
            </a:r>
            <a:r>
              <a:rPr lang="ru-RU" sz="4000" spc="100" baseline="0" dirty="0" smtClean="0"/>
              <a:t>ОБНОВЛЕННЫЙ</a:t>
            </a:r>
            <a:r>
              <a:rPr lang="ru-RU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ru-RU" sz="4000" b="1" spc="100" baseline="0" dirty="0" smtClean="0"/>
              <a:t>БЛАГОДАРНОСТЬ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ru-RU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endParaRPr lang="ru-RU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ru-RU" sz="2300" i="1" spc="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Мы рады личной беседе</a:t>
            </a:r>
            <a:endParaRPr lang="ru-RU" sz="2300" i="1" spc="4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ru-RU" sz="2300" spc="100" dirty="0" smtClean="0">
                <a:latin typeface="Times New Roman" panose="02020603050405020304" pitchFamily="18" charset="0"/>
              </a:rPr>
              <a:t> Прекрасно, что вы здесь!</a:t>
            </a:r>
            <a:endParaRPr lang="ru-RU" sz="2300" i="1" spc="4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221" r="-195" b="24911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ru-RU" sz="4400" spc="100" baseline="0" dirty="0" smtClean="0">
                <a:latin typeface="Times New Roman" panose="02020603050405020304" pitchFamily="18" charset="0"/>
              </a:rPr>
              <a:t>ЛИНЦ</a:t>
            </a:r>
            <a:r>
              <a:rPr lang="ru-RU" sz="4400" spc="100" baseline="0" dirty="0" smtClean="0"/>
              <a:t>.</a:t>
            </a:r>
            <a:r>
              <a:rPr lang="ru-RU" sz="4000" spc="100" baseline="0" dirty="0" smtClean="0"/>
              <a:t>ОБНОВЛЕННЫЙ</a:t>
            </a:r>
            <a:r>
              <a:rPr lang="ru-RU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ru-RU" sz="4000" b="1" spc="100" dirty="0" smtClean="0"/>
              <a:t>ПЕРСПЕКТИВЫ</a:t>
            </a:r>
            <a:endParaRPr lang="ru-RU" sz="4000" b="1" spc="100" baseline="0" dirty="0" smtClean="0"/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ru-RU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r>
              <a:rPr lang="ru-RU" sz="1200" spc="40" baseline="0" dirty="0" smtClean="0">
                <a:solidFill>
                  <a:schemeClr val="bg1"/>
                </a:solidFill>
              </a:rPr>
              <a:t>Октябрь</a:t>
            </a:r>
            <a:r>
              <a:rPr lang="ru-RU" sz="1200" spc="40" dirty="0" smtClean="0">
                <a:solidFill>
                  <a:schemeClr val="bg1"/>
                </a:solidFill>
              </a:rPr>
              <a:t> 2016</a:t>
            </a:r>
            <a:endParaRPr lang="ru-RU" sz="1200" spc="40" baseline="0" dirty="0" smtClean="0">
              <a:solidFill>
                <a:schemeClr val="bg1"/>
              </a:solidFill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en-US" dirty="0" smtClean="0"/>
              <a:t>	</a:t>
            </a:r>
            <a:endParaRPr lang="ru-RU" sz="4000" b="1" spc="100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088300"/>
            <a:ext cx="4464496" cy="2808312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медиаискусства ЮНЕСКО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столица Европы 2009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Живописный город на Дунае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федеральной земли Верхняя Австрия,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агломерация с населением 760 000 человек 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90% населения Австрии проживает в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радиусе всего лишь 250 км</a:t>
            </a:r>
          </a:p>
        </p:txBody>
      </p:sp>
      <p:sp>
        <p:nvSpPr>
          <p:cNvPr id="10" name="Rechteck 9"/>
          <p:cNvSpPr/>
          <p:nvPr/>
        </p:nvSpPr>
        <p:spPr>
          <a:xfrm>
            <a:off x="4276378" y="412304"/>
            <a:ext cx="3896022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>
              <a:lnSpc>
                <a:spcPts val="3200"/>
              </a:lnSpc>
            </a:pPr>
            <a:r>
              <a:rPr lang="de-AT" sz="2500" spc="100" dirty="0" smtClean="0">
                <a:latin typeface="Times New Roman" panose="02020603050405020304" pitchFamily="18" charset="0"/>
              </a:rPr>
              <a:t> </a:t>
            </a:r>
            <a:r>
              <a:rPr lang="ru-RU" sz="2500" spc="100" dirty="0" smtClean="0">
                <a:latin typeface="Times New Roman" panose="02020603050405020304" pitchFamily="18" charset="0"/>
              </a:rPr>
              <a:t>Прибытие и проживание</a:t>
            </a:r>
            <a:endParaRPr lang="ru-RU" sz="2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7153" r="2998"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384381"/>
            <a:ext cx="8928992" cy="4780451"/>
            <a:chOff x="251520" y="384381"/>
            <a:chExt cx="8928992" cy="4780451"/>
          </a:xfrm>
        </p:grpSpPr>
        <p:sp>
          <p:nvSpPr>
            <p:cNvPr id="7" name="Rechteck 6"/>
            <p:cNvSpPr/>
            <p:nvPr/>
          </p:nvSpPr>
          <p:spPr>
            <a:xfrm>
              <a:off x="323528" y="384381"/>
              <a:ext cx="2808312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>
                <a:lnSpc>
                  <a:spcPts val="2000"/>
                </a:lnSpc>
              </a:pPr>
              <a:r>
                <a:rPr lang="de-AT" sz="2500" spc="100" dirty="0">
                  <a:latin typeface="Times New Roman" panose="02020603050405020304" pitchFamily="18" charset="0"/>
                </a:rPr>
                <a:t> </a:t>
              </a:r>
              <a:r>
                <a:rPr lang="ru-RU" sz="2500" spc="100" dirty="0" smtClean="0">
                  <a:latin typeface="Times New Roman" panose="02020603050405020304" pitchFamily="18" charset="0"/>
                </a:rPr>
                <a:t>В центре Европы</a:t>
              </a:r>
              <a:endParaRPr lang="ru-RU" sz="2500" i="1" spc="4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060376"/>
              <a:ext cx="3312368" cy="364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Благодаря удобному положению в Линц легко можно добраться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автомобиле, поезде или самолете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Воздушное сообщение из Линца/в Линц: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Аэропорт blue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danube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airport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соединен со всем миром ч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ерез узловые аэропорты Франкфурт, Дюссельдорф и Вена </a:t>
              </a:r>
            </a:p>
            <a:p>
              <a:pPr>
                <a:lnSpc>
                  <a:spcPct val="110000"/>
                </a:lnSpc>
              </a:pP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Прямое сообщение на поезде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аэропорта Вена-Швехат</a:t>
              </a:r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главного вокзала Линца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092280" y="3213065"/>
              <a:ext cx="20882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ru-RU" sz="1000" dirty="0" smtClean="0"/>
                <a:t>Вена: </a:t>
              </a:r>
              <a:r>
                <a:rPr lang="en-US" sz="1000" dirty="0" smtClean="0"/>
                <a:t>	</a:t>
              </a:r>
              <a:r>
                <a:rPr lang="ru-RU" sz="1000" dirty="0" smtClean="0"/>
                <a:t>185 километров</a:t>
              </a:r>
            </a:p>
            <a:p>
              <a:pPr>
                <a:tabLst>
                  <a:tab pos="630238" algn="l"/>
                </a:tabLst>
              </a:pPr>
              <a:r>
                <a:rPr lang="ru-RU" sz="1000" dirty="0" smtClean="0"/>
                <a:t>Зальцбург: </a:t>
              </a:r>
              <a:r>
                <a:rPr lang="en-US" sz="1000" dirty="0" smtClean="0"/>
                <a:t>	</a:t>
              </a:r>
              <a:r>
                <a:rPr lang="ru-RU" sz="1000" dirty="0" smtClean="0"/>
                <a:t>132 километра</a:t>
              </a:r>
            </a:p>
            <a:p>
              <a:pPr>
                <a:tabLst>
                  <a:tab pos="630238" algn="l"/>
                </a:tabLst>
              </a:pPr>
              <a:r>
                <a:rPr lang="ru-RU" sz="1000" dirty="0" smtClean="0"/>
                <a:t>Мюнхен: </a:t>
              </a:r>
              <a:r>
                <a:rPr lang="en-US" sz="1000" dirty="0" smtClean="0"/>
                <a:t>	</a:t>
              </a:r>
              <a:r>
                <a:rPr lang="ru-RU" sz="1000" dirty="0" smtClean="0"/>
                <a:t>271 километр</a:t>
              </a:r>
            </a:p>
            <a:p>
              <a:pPr>
                <a:tabLst>
                  <a:tab pos="630238" algn="l"/>
                </a:tabLst>
              </a:pPr>
              <a:r>
                <a:rPr lang="ru-RU" sz="1000" dirty="0" smtClean="0"/>
                <a:t>Прага </a:t>
              </a:r>
              <a:r>
                <a:rPr lang="en-US" sz="1000" dirty="0" smtClean="0"/>
                <a:t>	</a:t>
              </a:r>
              <a:r>
                <a:rPr lang="ru-RU" sz="1000" dirty="0" smtClean="0"/>
                <a:t>241 километр </a:t>
              </a:r>
            </a:p>
            <a:p>
              <a:pPr>
                <a:tabLst>
                  <a:tab pos="630238" algn="l"/>
                </a:tabLst>
              </a:pPr>
              <a:r>
                <a:rPr lang="ru-RU" sz="1000" dirty="0" smtClean="0"/>
                <a:t>Цюрих:</a:t>
              </a:r>
              <a:r>
                <a:rPr lang="en-US" sz="1000" dirty="0" smtClean="0"/>
                <a:t>	</a:t>
              </a:r>
              <a:r>
                <a:rPr lang="ru-RU" sz="1000" dirty="0" smtClean="0"/>
                <a:t>586 километров</a:t>
              </a:r>
              <a:r>
                <a:rPr lang="en-US" sz="1000" dirty="0" smtClean="0"/>
                <a:t>	</a:t>
              </a:r>
              <a:endParaRPr lang="ru-RU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23837" r="18688" b="18496"/>
          <a:stretch/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38370" y="1299375"/>
            <a:ext cx="4881702" cy="3329167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>
              <a:lnSpc>
                <a:spcPct val="110000"/>
              </a:lnSpc>
            </a:pPr>
            <a:r>
              <a:rPr lang="ru-RU" sz="1450" b="1" spc="100" dirty="0">
                <a:latin typeface="Times New Roman" panose="02020603050405020304" pitchFamily="18" charset="0"/>
              </a:rPr>
              <a:t>Линц</a:t>
            </a:r>
            <a:r>
              <a:rPr lang="ru-RU" dirty="0" smtClean="0"/>
              <a:t> </a:t>
            </a:r>
            <a:r>
              <a:rPr lang="ru-RU" sz="1450" b="1" spc="100" dirty="0">
                <a:latin typeface="Times New Roman" panose="02020603050405020304" pitchFamily="18" charset="0"/>
              </a:rPr>
              <a:t>—</a:t>
            </a:r>
            <a:r>
              <a:rPr lang="ru-RU" dirty="0" smtClean="0"/>
              <a:t> </a:t>
            </a:r>
            <a:r>
              <a:rPr lang="ru-RU" sz="1450" b="1" spc="100" dirty="0">
                <a:latin typeface="Times New Roman" panose="02020603050405020304" pitchFamily="18" charset="0"/>
              </a:rPr>
              <a:t>благоприятный город</a:t>
            </a:r>
            <a:r>
              <a:rPr lang="ru-RU" sz="1450" b="1" dirty="0">
                <a:latin typeface="Times New Roman" panose="02020603050405020304" pitchFamily="18" charset="0"/>
              </a:rPr>
              <a:t>! </a:t>
            </a:r>
            <a:endParaRPr lang="ru-RU" sz="14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ru-RU" sz="1450" spc="100" dirty="0">
                <a:latin typeface="Times New Roman" panose="02020603050405020304" pitchFamily="18" charset="0"/>
              </a:rPr>
              <a:t>Исследования, </a:t>
            </a:r>
            <a:r>
              <a:rPr dirty="0"/>
              <a:t/>
            </a:r>
            <a:br>
              <a:rPr dirty="0"/>
            </a:br>
            <a:r>
              <a:rPr lang="ru-RU" sz="1450" spc="100" dirty="0" smtClean="0">
                <a:latin typeface="Times New Roman" panose="02020603050405020304" pitchFamily="18" charset="0"/>
              </a:rPr>
              <a:t>творчество, услуги и промышленность</a:t>
            </a:r>
          </a:p>
          <a:p>
            <a:pPr marL="95250">
              <a:lnSpc>
                <a:spcPct val="110000"/>
              </a:lnSpc>
            </a:pPr>
            <a:endParaRPr lang="ru-RU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ru-RU" sz="1450" b="1" spc="100" dirty="0">
                <a:latin typeface="Times New Roman" panose="02020603050405020304" pitchFamily="18" charset="0"/>
              </a:rPr>
              <a:t>Культура для всех! </a:t>
            </a:r>
          </a:p>
          <a:p>
            <a:pPr marL="95250">
              <a:lnSpc>
                <a:spcPct val="110000"/>
              </a:lnSpc>
            </a:pPr>
            <a:r>
              <a:rPr lang="ru-RU" sz="1450" spc="100" dirty="0">
                <a:latin typeface="Times New Roman" panose="02020603050405020304" pitchFamily="18" charset="0"/>
              </a:rPr>
              <a:t>Доступное разнообразие благодаря 14 музеям и 16 сценам</a:t>
            </a:r>
          </a:p>
          <a:p>
            <a:pPr marL="95250">
              <a:lnSpc>
                <a:spcPct val="110000"/>
              </a:lnSpc>
            </a:pPr>
            <a:r>
              <a:rPr lang="ru-RU" sz="1450" spc="100" dirty="0">
                <a:latin typeface="Times New Roman" panose="02020603050405020304" pitchFamily="18" charset="0"/>
              </a:rPr>
              <a:t>Самый современный музыкальный театр Европы</a:t>
            </a:r>
          </a:p>
          <a:p>
            <a:pPr marL="95250">
              <a:lnSpc>
                <a:spcPct val="110000"/>
              </a:lnSpc>
            </a:pPr>
            <a:endParaRPr lang="ru-RU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ru-RU" sz="1450" b="1" spc="100" dirty="0">
                <a:latin typeface="Times New Roman" panose="02020603050405020304" pitchFamily="18" charset="0"/>
              </a:rPr>
              <a:t>Улучшение качества жизни! </a:t>
            </a:r>
          </a:p>
          <a:p>
            <a:pPr marL="95250">
              <a:lnSpc>
                <a:spcPct val="110000"/>
              </a:lnSpc>
            </a:pPr>
            <a:r>
              <a:rPr lang="ru-RU" sz="1450" spc="100" dirty="0">
                <a:latin typeface="Times New Roman" panose="02020603050405020304" pitchFamily="18" charset="0"/>
              </a:rPr>
              <a:t>Город на Дунае, 50% территории занимают луга и пастбища</a:t>
            </a:r>
            <a:r>
              <a:rPr dirty="0"/>
              <a:t/>
            </a:r>
            <a:br>
              <a:rPr dirty="0"/>
            </a:br>
            <a:r>
              <a:rPr lang="ru-RU" sz="1450" spc="100" dirty="0">
                <a:latin typeface="Times New Roman" panose="02020603050405020304" pitchFamily="18" charset="0"/>
              </a:rPr>
              <a:t>Прогулки на теплоходе, велосипедная дорожка вдоль Дуная, дунайский пешеходный маршрут</a:t>
            </a:r>
          </a:p>
        </p:txBody>
      </p:sp>
      <p:sp>
        <p:nvSpPr>
          <p:cNvPr id="7" name="Rechteck 6"/>
          <p:cNvSpPr/>
          <p:nvPr/>
        </p:nvSpPr>
        <p:spPr>
          <a:xfrm>
            <a:off x="338370" y="484313"/>
            <a:ext cx="2433430" cy="46598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ru-RU" dirty="0" smtClean="0"/>
              <a:t> </a:t>
            </a:r>
            <a:r>
              <a:rPr lang="ru-RU" sz="2500" spc="100" baseline="0" dirty="0" smtClean="0">
                <a:latin typeface="Times New Roman" panose="02020603050405020304" pitchFamily="18" charset="0"/>
              </a:rPr>
              <a:t>Почему Линц?</a:t>
            </a:r>
            <a:endParaRPr lang="ru-RU" sz="25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RUSS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64"/>
            <a:ext cx="9155544" cy="51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444533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4" y="412303"/>
            <a:ext cx="7564610" cy="49009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ru-RU" dirty="0" smtClean="0"/>
              <a:t> </a:t>
            </a:r>
            <a:r>
              <a:rPr lang="ru-RU" sz="2500" spc="100" dirty="0" smtClean="0">
                <a:latin typeface="Times New Roman" panose="02020603050405020304" pitchFamily="18" charset="0"/>
              </a:rPr>
              <a:t>Жители Линца, которые и сегодня изменяют мир</a:t>
            </a:r>
            <a:endParaRPr lang="ru-RU" sz="2500" i="1" spc="40" dirty="0" smtClean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132384"/>
            <a:ext cx="9105924" cy="3582844"/>
            <a:chOff x="38076" y="1132384"/>
            <a:chExt cx="9105924" cy="3582844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9034"/>
            <a:stretch/>
          </p:blipFill>
          <p:spPr bwMode="auto">
            <a:xfrm>
              <a:off x="96838" y="1132384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352096"/>
              <a:ext cx="170973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ru-RU" altLang="de-DE" sz="1400" dirty="0">
                  <a:latin typeface="Times New Roman" panose="02020603050405020304" pitchFamily="18" charset="0"/>
                </a:rPr>
                <a:t>Адальберт Штифтер</a:t>
              </a:r>
            </a:p>
            <a:p>
              <a:pPr eaLnBrk="1" hangingPunct="1"/>
              <a:r>
                <a:rPr lang="ru-RU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1805–1868 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ru-RU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До сих пор своими словами замедляет темп жизни в мире.</a:t>
              </a:r>
              <a:endParaRPr lang="ru-RU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352097"/>
              <a:ext cx="17256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ru-RU" altLang="de-DE" sz="1400" dirty="0">
                  <a:latin typeface="Times New Roman" panose="02020603050405020304" pitchFamily="18" charset="0"/>
                </a:rPr>
                <a:t>Иоганн Кеплер</a:t>
              </a:r>
            </a:p>
            <a:p>
              <a:pPr eaLnBrk="1" hangingPunct="1"/>
              <a:r>
                <a:rPr lang="ru-RU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1571–1630</a:t>
              </a:r>
            </a:p>
            <a:p>
              <a:pPr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ru-RU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Занимался исследованиями солнечной системы в Линце.</a:t>
              </a:r>
              <a:endParaRPr lang="ru-RU" altLang="de-DE" sz="1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352096"/>
              <a:ext cx="180498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ru-RU" altLang="de-DE" sz="1400" dirty="0">
                  <a:latin typeface="Times New Roman" panose="02020603050405020304" pitchFamily="18" charset="0"/>
                </a:rPr>
                <a:t>Антон Брукнер</a:t>
              </a:r>
            </a:p>
            <a:p>
              <a:pPr eaLnBrk="1" hangingPunct="1"/>
              <a:r>
                <a:rPr lang="ru-RU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1824–1896 </a:t>
              </a:r>
              <a:endParaRPr lang="ru-RU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500"/>
                </a:spcBef>
              </a:pPr>
              <a:r>
                <a:rPr lang="ru-RU" altLang="de-DE" sz="13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Реформировал музыкальный мир своими симфониями.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6" y="3360033"/>
              <a:ext cx="1740471" cy="95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ru-RU" altLang="de-DE" sz="1400" dirty="0">
                  <a:latin typeface="Times New Roman" panose="02020603050405020304" pitchFamily="18" charset="0"/>
                </a:rPr>
                <a:t>Вали Экспорт</a:t>
              </a:r>
            </a:p>
            <a:p>
              <a:pPr eaLnBrk="1" hangingPunct="1"/>
              <a:r>
                <a:rPr lang="ru-RU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*1940 в Линце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ru-RU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Поднимает социальные вопросы в своем искусстве.</a:t>
              </a:r>
              <a:endParaRPr lang="ru-RU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358446"/>
              <a:ext cx="1879725" cy="13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ru-RU" altLang="de-DE" sz="1400" dirty="0">
                  <a:latin typeface="Times New Roman" panose="02020603050405020304" pitchFamily="18" charset="0"/>
                </a:rPr>
                <a:t>Герберт Байер</a:t>
              </a:r>
            </a:p>
            <a:p>
              <a:pPr eaLnBrk="1" hangingPunct="1"/>
              <a:r>
                <a:rPr lang="ru-RU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1900–1985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ru-RU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Привез стиль Баухаус в Америку и вдохновил своими идеями Стива</a:t>
              </a:r>
              <a:r>
                <a:rPr lang="de-AT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.</a:t>
              </a:r>
              <a:r>
                <a:rPr lang="ru-RU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 Джобса.</a:t>
              </a:r>
              <a:endParaRPr lang="ru-RU" altLang="de-DE" sz="12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-322" r="43165" b="19441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>
              <a:lnSpc>
                <a:spcPts val="5600"/>
              </a:lnSpc>
              <a:spcBef>
                <a:spcPts val="50"/>
              </a:spcBef>
            </a:pPr>
            <a:r>
              <a:rPr lang="ru-RU" sz="4400" spc="100" baseline="0" dirty="0" smtClean="0">
                <a:latin typeface="Times New Roman" panose="02020603050405020304" pitchFamily="18" charset="0"/>
              </a:rPr>
              <a:t>ЛИНЦ</a:t>
            </a:r>
            <a:r>
              <a:rPr lang="ru-RU" sz="4400" spc="100" baseline="0" dirty="0" smtClean="0"/>
              <a:t>.</a:t>
            </a:r>
            <a:r>
              <a:rPr lang="ru-RU" sz="4000" spc="100" baseline="0" dirty="0" smtClean="0"/>
              <a:t>ОБНОВЛЕННЫЙ</a:t>
            </a:r>
            <a:r>
              <a:rPr lang="ru-RU" sz="4000" dirty="0" smtClean="0"/>
              <a:t>,</a:t>
            </a:r>
          </a:p>
          <a:p>
            <a:pPr marL="355600" algn="l">
              <a:lnSpc>
                <a:spcPts val="3900"/>
              </a:lnSpc>
            </a:pPr>
            <a:r>
              <a:rPr lang="ru-RU" sz="4000" b="1" spc="100" baseline="0" dirty="0" smtClean="0"/>
              <a:t>ПЕРСПЕКТИВЫ</a:t>
            </a:r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ru-RU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endParaRPr lang="ru-RU" sz="1200" i="1" spc="40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374441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500" spc="100" dirty="0" smtClean="0">
                <a:latin typeface="Times New Roman" panose="02020603050405020304" pitchFamily="18" charset="0"/>
              </a:rPr>
              <a:t> Вдохновитесь Линцем!</a:t>
            </a:r>
            <a:endParaRPr lang="ru-RU" sz="2500" i="1" spc="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Benutzerdefiniert</PresentationFormat>
  <Paragraphs>52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2016-11-02T12:24:58Z</dcterms:modified>
</cp:coreProperties>
</file>